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59" r:id="rId4"/>
    <p:sldId id="260" r:id="rId5"/>
    <p:sldId id="262" r:id="rId6"/>
    <p:sldId id="299" r:id="rId7"/>
    <p:sldId id="257" r:id="rId8"/>
    <p:sldId id="300" r:id="rId9"/>
    <p:sldId id="295" r:id="rId10"/>
    <p:sldId id="296" r:id="rId11"/>
    <p:sldId id="297" r:id="rId12"/>
    <p:sldId id="301" r:id="rId13"/>
    <p:sldId id="256" r:id="rId14"/>
    <p:sldId id="264" r:id="rId15"/>
    <p:sldId id="261" r:id="rId16"/>
    <p:sldId id="298" r:id="rId17"/>
    <p:sldId id="303" r:id="rId18"/>
  </p:sldIdLst>
  <p:sldSz cx="12192000" cy="6858000"/>
  <p:notesSz cx="6888163" cy="100187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8B827680-38A4-49AA-9A7A-8016E9FCA1E4}">
          <p14:sldIdLst>
            <p14:sldId id="258"/>
            <p14:sldId id="263"/>
            <p14:sldId id="259"/>
            <p14:sldId id="260"/>
            <p14:sldId id="262"/>
            <p14:sldId id="299"/>
            <p14:sldId id="257"/>
            <p14:sldId id="300"/>
            <p14:sldId id="295"/>
            <p14:sldId id="296"/>
            <p14:sldId id="297"/>
            <p14:sldId id="301"/>
            <p14:sldId id="256"/>
            <p14:sldId id="264"/>
            <p14:sldId id="261"/>
            <p14:sldId id="298"/>
            <p14:sldId id="30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F1EE00-6021-4A68-9C86-B3B482C44AD8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E78D2F9-B09A-4674-AA8F-43B76EB5F1CA}">
      <dgm:prSet phldrT="[文字]" custT="1"/>
      <dgm:spPr>
        <a:noFill/>
        <a:ln w="12700">
          <a:solidFill>
            <a:schemeClr val="tx1"/>
          </a:solidFill>
        </a:ln>
      </dgm:spPr>
      <dgm:t>
        <a:bodyPr/>
        <a:lstStyle/>
        <a:p>
          <a:pPr algn="ctr"/>
          <a:r>
            <a:rPr lang="en-US" altLang="zh-TW" sz="1100">
              <a:solidFill>
                <a:schemeClr val="tx1"/>
              </a:solidFill>
            </a:rPr>
            <a:t>e-mail</a:t>
          </a:r>
        </a:p>
        <a:p>
          <a:pPr algn="ctr"/>
          <a:r>
            <a:rPr lang="zh-TW" altLang="en-US" sz="1100">
              <a:solidFill>
                <a:schemeClr val="tx1"/>
              </a:solidFill>
            </a:rPr>
            <a:t>預約書</a:t>
          </a:r>
          <a:endParaRPr lang="en-US" altLang="zh-TW" sz="1100">
            <a:solidFill>
              <a:schemeClr val="tx1"/>
            </a:solidFill>
          </a:endParaRPr>
        </a:p>
        <a:p>
          <a:pPr algn="ctr"/>
          <a:r>
            <a:rPr lang="zh-TW" altLang="en-US" sz="1100">
              <a:solidFill>
                <a:schemeClr val="tx1"/>
              </a:solidFill>
            </a:rPr>
            <a:t>可借通知</a:t>
          </a:r>
        </a:p>
      </dgm:t>
    </dgm:pt>
    <dgm:pt modelId="{DA37F527-355D-4D62-8D1C-7F844ADB2CF2}" type="parTrans" cxnId="{F036C6C6-5760-4986-A729-B01D58CACB2C}">
      <dgm:prSet custT="1"/>
      <dgm:spPr>
        <a:ln w="12700">
          <a:solidFill>
            <a:schemeClr val="tx1"/>
          </a:solidFill>
          <a:tailEnd type="triangle"/>
        </a:ln>
      </dgm:spPr>
      <dgm:t>
        <a:bodyPr/>
        <a:lstStyle/>
        <a:p>
          <a:pPr algn="ctr"/>
          <a:endParaRPr lang="zh-TW" altLang="en-US" sz="1100"/>
        </a:p>
      </dgm:t>
    </dgm:pt>
    <dgm:pt modelId="{61B0AFA7-AB9E-42F0-819F-C06606715867}" type="sibTrans" cxnId="{F036C6C6-5760-4986-A729-B01D58CACB2C}">
      <dgm:prSet/>
      <dgm:spPr/>
      <dgm:t>
        <a:bodyPr/>
        <a:lstStyle/>
        <a:p>
          <a:pPr algn="ctr"/>
          <a:endParaRPr lang="zh-TW" altLang="en-US" sz="1100"/>
        </a:p>
      </dgm:t>
    </dgm:pt>
    <dgm:pt modelId="{2979A776-9C48-4EE3-AA96-52D979A6CF07}">
      <dgm:prSet custT="1"/>
      <dgm:spPr>
        <a:solidFill>
          <a:schemeClr val="bg1"/>
        </a:solidFill>
        <a:ln w="1270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zh-TW" altLang="en-US" sz="1100" b="1">
              <a:solidFill>
                <a:schemeClr val="tx1"/>
              </a:solidFill>
            </a:rPr>
            <a:t>網路自行預約</a:t>
          </a:r>
        </a:p>
      </dgm:t>
    </dgm:pt>
    <dgm:pt modelId="{0CB4E555-4374-4DFD-BE21-3465E6233435}" type="parTrans" cxnId="{39EB9614-CD8A-4852-9E3C-02710E750708}">
      <dgm:prSet/>
      <dgm:spPr/>
      <dgm:t>
        <a:bodyPr/>
        <a:lstStyle/>
        <a:p>
          <a:pPr algn="ctr"/>
          <a:endParaRPr lang="zh-TW" altLang="en-US" sz="1100"/>
        </a:p>
      </dgm:t>
    </dgm:pt>
    <dgm:pt modelId="{3D2D3690-C8FC-47A5-A945-4A1D2E6AD5A9}" type="sibTrans" cxnId="{39EB9614-CD8A-4852-9E3C-02710E750708}">
      <dgm:prSet/>
      <dgm:spPr/>
      <dgm:t>
        <a:bodyPr/>
        <a:lstStyle/>
        <a:p>
          <a:pPr algn="ctr"/>
          <a:endParaRPr lang="zh-TW" altLang="en-US" sz="1100"/>
        </a:p>
      </dgm:t>
    </dgm:pt>
    <dgm:pt modelId="{A1CD7BFA-E974-4E76-AE7A-5CBE41679E42}">
      <dgm:prSet custT="1"/>
      <dgm:spPr>
        <a:noFill/>
        <a:ln w="12700">
          <a:solidFill>
            <a:schemeClr val="tx1"/>
          </a:solidFill>
        </a:ln>
      </dgm:spPr>
      <dgm:t>
        <a:bodyPr/>
        <a:lstStyle/>
        <a:p>
          <a:pPr algn="ctr"/>
          <a:r>
            <a:rPr lang="zh-TW" altLang="en-US" sz="1100">
              <a:solidFill>
                <a:schemeClr val="tx1"/>
              </a:solidFill>
            </a:rPr>
            <a:t>借書流程</a:t>
          </a:r>
        </a:p>
      </dgm:t>
    </dgm:pt>
    <dgm:pt modelId="{5DD9BF79-0F90-4B4C-97DB-D8C34A2AFA4A}" type="parTrans" cxnId="{C2BAF22E-DE37-47D9-9CA6-DCAD54808FBD}">
      <dgm:prSet custT="1"/>
      <dgm:spPr>
        <a:ln w="12700">
          <a:solidFill>
            <a:schemeClr val="tx1"/>
          </a:solidFill>
          <a:tailEnd type="triangle"/>
        </a:ln>
      </dgm:spPr>
      <dgm:t>
        <a:bodyPr/>
        <a:lstStyle/>
        <a:p>
          <a:pPr algn="ctr"/>
          <a:endParaRPr lang="zh-TW" altLang="en-US" sz="1100"/>
        </a:p>
      </dgm:t>
    </dgm:pt>
    <dgm:pt modelId="{186FBFE5-C9C8-4644-9AB9-84C8FC9B2A63}" type="sibTrans" cxnId="{C2BAF22E-DE37-47D9-9CA6-DCAD54808FBD}">
      <dgm:prSet/>
      <dgm:spPr/>
      <dgm:t>
        <a:bodyPr/>
        <a:lstStyle/>
        <a:p>
          <a:pPr algn="ctr"/>
          <a:endParaRPr lang="zh-TW" altLang="en-US" sz="1100"/>
        </a:p>
      </dgm:t>
    </dgm:pt>
    <dgm:pt modelId="{126333FD-80A8-4726-AFB8-9E28D57D2C83}">
      <dgm:prSet custT="1"/>
      <dgm:spPr>
        <a:noFill/>
        <a:ln w="12700">
          <a:solidFill>
            <a:schemeClr val="tx1"/>
          </a:solidFill>
        </a:ln>
      </dgm:spPr>
      <dgm:t>
        <a:bodyPr/>
        <a:lstStyle/>
        <a:p>
          <a:r>
            <a:rPr lang="zh-TW" altLang="en-US" sz="1100" dirty="0">
              <a:solidFill>
                <a:schemeClr val="tx1"/>
              </a:solidFill>
            </a:rPr>
            <a:t>新書下架</a:t>
          </a:r>
        </a:p>
      </dgm:t>
    </dgm:pt>
    <dgm:pt modelId="{91FD6117-7EBF-4AFA-BF29-09D8210843CB}" type="parTrans" cxnId="{54743729-C099-4466-9888-9F01D2BEC8BA}">
      <dgm:prSet custT="1"/>
      <dgm:spPr>
        <a:ln w="12700">
          <a:solidFill>
            <a:schemeClr val="tx1"/>
          </a:solidFill>
          <a:tailEnd type="triangle"/>
        </a:ln>
      </dgm:spPr>
      <dgm:t>
        <a:bodyPr/>
        <a:lstStyle/>
        <a:p>
          <a:endParaRPr lang="zh-TW" altLang="en-US" sz="1100"/>
        </a:p>
      </dgm:t>
    </dgm:pt>
    <dgm:pt modelId="{BEA155B2-C267-4087-8AC8-CA68F54E9198}" type="sibTrans" cxnId="{54743729-C099-4466-9888-9F01D2BEC8BA}">
      <dgm:prSet/>
      <dgm:spPr/>
      <dgm:t>
        <a:bodyPr/>
        <a:lstStyle/>
        <a:p>
          <a:endParaRPr lang="zh-TW" altLang="en-US" sz="1100"/>
        </a:p>
      </dgm:t>
    </dgm:pt>
    <dgm:pt modelId="{7939D5A5-68EF-4DE6-83F7-DE3CF097050E}">
      <dgm:prSet custT="1"/>
      <dgm:spPr>
        <a:solidFill>
          <a:schemeClr val="accent1">
            <a:lumMod val="40000"/>
            <a:lumOff val="60000"/>
          </a:schemeClr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zh-TW" altLang="en-US" sz="1600" b="1" dirty="0">
              <a:solidFill>
                <a:srgbClr val="FF0000"/>
              </a:solidFill>
            </a:rPr>
            <a:t>逾</a:t>
          </a:r>
          <a:r>
            <a:rPr lang="en-US" altLang="zh-TW" sz="1600" b="1" dirty="0">
              <a:solidFill>
                <a:srgbClr val="FF0000"/>
              </a:solidFill>
            </a:rPr>
            <a:t>7</a:t>
          </a:r>
          <a:r>
            <a:rPr lang="zh-TW" altLang="en-US" sz="1600" b="1" dirty="0">
              <a:solidFill>
                <a:srgbClr val="FF0000"/>
              </a:solidFill>
            </a:rPr>
            <a:t>日未借閱</a:t>
          </a:r>
          <a:endParaRPr lang="en-US" altLang="zh-TW" sz="1600" b="1" dirty="0">
            <a:solidFill>
              <a:srgbClr val="FF0000"/>
            </a:solidFill>
          </a:endParaRPr>
        </a:p>
      </dgm:t>
    </dgm:pt>
    <dgm:pt modelId="{F0574673-2634-4316-8550-0EF839F9D792}" type="parTrans" cxnId="{808802FF-340E-4A0B-8C6F-F7D65F289ADE}">
      <dgm:prSet custT="1"/>
      <dgm:spPr>
        <a:ln w="12700">
          <a:solidFill>
            <a:schemeClr val="tx1"/>
          </a:solidFill>
          <a:tailEnd type="triangle"/>
        </a:ln>
      </dgm:spPr>
      <dgm:t>
        <a:bodyPr/>
        <a:lstStyle/>
        <a:p>
          <a:endParaRPr lang="zh-TW" altLang="en-US" sz="1100"/>
        </a:p>
      </dgm:t>
    </dgm:pt>
    <dgm:pt modelId="{A465DD0D-17B0-489C-ABFF-8FD023D87324}" type="sibTrans" cxnId="{808802FF-340E-4A0B-8C6F-F7D65F289ADE}">
      <dgm:prSet/>
      <dgm:spPr/>
      <dgm:t>
        <a:bodyPr/>
        <a:lstStyle/>
        <a:p>
          <a:endParaRPr lang="zh-TW" altLang="en-US" sz="1100"/>
        </a:p>
      </dgm:t>
    </dgm:pt>
    <dgm:pt modelId="{45EEE6A0-CEC0-4038-A7C8-6F33781E1171}">
      <dgm:prSet custT="1"/>
      <dgm:spPr>
        <a:noFill/>
        <a:ln w="12700">
          <a:solidFill>
            <a:schemeClr val="tx1"/>
          </a:solidFill>
        </a:ln>
      </dgm:spPr>
      <dgm:t>
        <a:bodyPr/>
        <a:lstStyle/>
        <a:p>
          <a:r>
            <a:rPr lang="zh-TW" altLang="en-US" sz="1100">
              <a:solidFill>
                <a:sysClr val="windowText" lastClr="000000"/>
              </a:solidFill>
            </a:rPr>
            <a:t>通知下位</a:t>
          </a:r>
          <a:endParaRPr lang="en-US" altLang="zh-TW" sz="1100">
            <a:solidFill>
              <a:sysClr val="windowText" lastClr="000000"/>
            </a:solidFill>
          </a:endParaRPr>
        </a:p>
        <a:p>
          <a:r>
            <a:rPr lang="zh-TW" altLang="en-US" sz="1100">
              <a:solidFill>
                <a:sysClr val="windowText" lastClr="000000"/>
              </a:solidFill>
            </a:rPr>
            <a:t>預約者</a:t>
          </a:r>
        </a:p>
      </dgm:t>
    </dgm:pt>
    <dgm:pt modelId="{5FC32AEB-FB13-4579-9C3F-8B7711074DC4}" type="parTrans" cxnId="{B85C1784-DAB3-4297-8094-C703DC63E554}">
      <dgm:prSet custT="1"/>
      <dgm:spPr>
        <a:ln w="12700">
          <a:solidFill>
            <a:schemeClr val="tx1"/>
          </a:solidFill>
          <a:tailEnd type="triangle"/>
        </a:ln>
      </dgm:spPr>
      <dgm:t>
        <a:bodyPr/>
        <a:lstStyle/>
        <a:p>
          <a:endParaRPr lang="zh-TW" altLang="en-US" sz="1100"/>
        </a:p>
      </dgm:t>
    </dgm:pt>
    <dgm:pt modelId="{7B3977E0-369B-4C41-8583-F45C9CDD9B7F}" type="sibTrans" cxnId="{B85C1784-DAB3-4297-8094-C703DC63E554}">
      <dgm:prSet/>
      <dgm:spPr/>
      <dgm:t>
        <a:bodyPr/>
        <a:lstStyle/>
        <a:p>
          <a:endParaRPr lang="zh-TW" altLang="en-US" sz="1100"/>
        </a:p>
      </dgm:t>
    </dgm:pt>
    <dgm:pt modelId="{3E53A80F-1F73-4529-B2BD-AAA01B644350}" type="pres">
      <dgm:prSet presAssocID="{B7F1EE00-6021-4A68-9C86-B3B482C44AD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2CFEE14-8470-420A-BBD9-FFABF9228F04}" type="pres">
      <dgm:prSet presAssocID="{B7F1EE00-6021-4A68-9C86-B3B482C44AD8}" presName="hierFlow" presStyleCnt="0"/>
      <dgm:spPr/>
    </dgm:pt>
    <dgm:pt modelId="{6E815945-FD3C-4934-9BFF-B4157B048A39}" type="pres">
      <dgm:prSet presAssocID="{B7F1EE00-6021-4A68-9C86-B3B482C44AD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9527456-78B0-4A72-885F-31753943C42B}" type="pres">
      <dgm:prSet presAssocID="{2979A776-9C48-4EE3-AA96-52D979A6CF07}" presName="Name17" presStyleCnt="0"/>
      <dgm:spPr/>
    </dgm:pt>
    <dgm:pt modelId="{1D540793-A390-4898-832A-9624C310170D}" type="pres">
      <dgm:prSet presAssocID="{2979A776-9C48-4EE3-AA96-52D979A6CF07}" presName="level1Shape" presStyleLbl="node0" presStyleIdx="0" presStyleCnt="1" custScaleX="116933" custScaleY="150598">
        <dgm:presLayoutVars>
          <dgm:chPref val="3"/>
        </dgm:presLayoutVars>
      </dgm:prSet>
      <dgm:spPr/>
    </dgm:pt>
    <dgm:pt modelId="{E7E7796D-98EF-4412-8C8B-5EAF0477F422}" type="pres">
      <dgm:prSet presAssocID="{2979A776-9C48-4EE3-AA96-52D979A6CF07}" presName="hierChild2" presStyleCnt="0"/>
      <dgm:spPr/>
    </dgm:pt>
    <dgm:pt modelId="{3A6FAC89-BD4D-41FC-BBF7-8544974D9594}" type="pres">
      <dgm:prSet presAssocID="{91FD6117-7EBF-4AFA-BF29-09D8210843CB}" presName="Name25" presStyleLbl="parChTrans1D2" presStyleIdx="0" presStyleCnt="1"/>
      <dgm:spPr/>
    </dgm:pt>
    <dgm:pt modelId="{D30AF2EE-AFE6-4495-B362-23D033D64FA3}" type="pres">
      <dgm:prSet presAssocID="{91FD6117-7EBF-4AFA-BF29-09D8210843CB}" presName="connTx" presStyleLbl="parChTrans1D2" presStyleIdx="0" presStyleCnt="1"/>
      <dgm:spPr/>
    </dgm:pt>
    <dgm:pt modelId="{5D89B284-E092-454A-95F7-AD304EBB5ED9}" type="pres">
      <dgm:prSet presAssocID="{126333FD-80A8-4726-AFB8-9E28D57D2C83}" presName="Name30" presStyleCnt="0"/>
      <dgm:spPr/>
    </dgm:pt>
    <dgm:pt modelId="{3DF421B0-A974-4131-B295-771546ACADE2}" type="pres">
      <dgm:prSet presAssocID="{126333FD-80A8-4726-AFB8-9E28D57D2C83}" presName="level2Shape" presStyleLbl="node2" presStyleIdx="0" presStyleCnt="1"/>
      <dgm:spPr/>
    </dgm:pt>
    <dgm:pt modelId="{D9D5AFC8-5C14-4958-AF5C-BF12C2025594}" type="pres">
      <dgm:prSet presAssocID="{126333FD-80A8-4726-AFB8-9E28D57D2C83}" presName="hierChild3" presStyleCnt="0"/>
      <dgm:spPr/>
    </dgm:pt>
    <dgm:pt modelId="{8E76B8FA-2FCC-44FE-9C42-F91AADC87140}" type="pres">
      <dgm:prSet presAssocID="{DA37F527-355D-4D62-8D1C-7F844ADB2CF2}" presName="Name25" presStyleLbl="parChTrans1D3" presStyleIdx="0" presStyleCnt="1"/>
      <dgm:spPr/>
    </dgm:pt>
    <dgm:pt modelId="{4A35D893-B820-4594-A2EB-089EDD480681}" type="pres">
      <dgm:prSet presAssocID="{DA37F527-355D-4D62-8D1C-7F844ADB2CF2}" presName="connTx" presStyleLbl="parChTrans1D3" presStyleIdx="0" presStyleCnt="1"/>
      <dgm:spPr/>
    </dgm:pt>
    <dgm:pt modelId="{2102F326-311E-4F11-8363-9A470F6FEB7F}" type="pres">
      <dgm:prSet presAssocID="{3E78D2F9-B09A-4674-AA8F-43B76EB5F1CA}" presName="Name30" presStyleCnt="0"/>
      <dgm:spPr/>
    </dgm:pt>
    <dgm:pt modelId="{4F8E9BD7-A93B-45DC-8221-437C80CDBAD0}" type="pres">
      <dgm:prSet presAssocID="{3E78D2F9-B09A-4674-AA8F-43B76EB5F1CA}" presName="level2Shape" presStyleLbl="node3" presStyleIdx="0" presStyleCnt="1" custScaleY="165232" custLinFactNeighborX="941"/>
      <dgm:spPr/>
    </dgm:pt>
    <dgm:pt modelId="{08B3361C-13AF-4144-8221-B67AD164A9E9}" type="pres">
      <dgm:prSet presAssocID="{3E78D2F9-B09A-4674-AA8F-43B76EB5F1CA}" presName="hierChild3" presStyleCnt="0"/>
      <dgm:spPr/>
    </dgm:pt>
    <dgm:pt modelId="{BF6942A0-A5B0-4C3C-AD81-811E5327973F}" type="pres">
      <dgm:prSet presAssocID="{5DD9BF79-0F90-4B4C-97DB-D8C34A2AFA4A}" presName="Name25" presStyleLbl="parChTrans1D4" presStyleIdx="0" presStyleCnt="3"/>
      <dgm:spPr/>
    </dgm:pt>
    <dgm:pt modelId="{6A480C31-1A37-4847-8265-AD68BC730CDF}" type="pres">
      <dgm:prSet presAssocID="{5DD9BF79-0F90-4B4C-97DB-D8C34A2AFA4A}" presName="connTx" presStyleLbl="parChTrans1D4" presStyleIdx="0" presStyleCnt="3"/>
      <dgm:spPr/>
    </dgm:pt>
    <dgm:pt modelId="{5AB37423-AE75-4571-B756-8A1C18EF251E}" type="pres">
      <dgm:prSet presAssocID="{A1CD7BFA-E974-4E76-AE7A-5CBE41679E42}" presName="Name30" presStyleCnt="0"/>
      <dgm:spPr/>
    </dgm:pt>
    <dgm:pt modelId="{2063EA4F-4019-4A4F-BAC6-6D048E4CE47F}" type="pres">
      <dgm:prSet presAssocID="{A1CD7BFA-E974-4E76-AE7A-5CBE41679E42}" presName="level2Shape" presStyleLbl="node4" presStyleIdx="0" presStyleCnt="3" custScaleY="94679"/>
      <dgm:spPr/>
    </dgm:pt>
    <dgm:pt modelId="{577478C2-AC63-4748-BCF6-31456AF3DF39}" type="pres">
      <dgm:prSet presAssocID="{A1CD7BFA-E974-4E76-AE7A-5CBE41679E42}" presName="hierChild3" presStyleCnt="0"/>
      <dgm:spPr/>
    </dgm:pt>
    <dgm:pt modelId="{FBCBF660-DCE8-406E-B2EE-41277A2220BE}" type="pres">
      <dgm:prSet presAssocID="{F0574673-2634-4316-8550-0EF839F9D792}" presName="Name25" presStyleLbl="parChTrans1D4" presStyleIdx="1" presStyleCnt="3"/>
      <dgm:spPr/>
    </dgm:pt>
    <dgm:pt modelId="{EC50B00F-D729-4FF5-9103-AE6374961B9D}" type="pres">
      <dgm:prSet presAssocID="{F0574673-2634-4316-8550-0EF839F9D792}" presName="connTx" presStyleLbl="parChTrans1D4" presStyleIdx="1" presStyleCnt="3"/>
      <dgm:spPr/>
    </dgm:pt>
    <dgm:pt modelId="{25300DF0-225E-42D0-8F6E-1C604C4108CC}" type="pres">
      <dgm:prSet presAssocID="{7939D5A5-68EF-4DE6-83F7-DE3CF097050E}" presName="Name30" presStyleCnt="0"/>
      <dgm:spPr/>
    </dgm:pt>
    <dgm:pt modelId="{A205CEB0-619A-4264-9EC3-95915B9815DF}" type="pres">
      <dgm:prSet presAssocID="{7939D5A5-68EF-4DE6-83F7-DE3CF097050E}" presName="level2Shape" presStyleLbl="node4" presStyleIdx="1" presStyleCnt="3" custScaleX="104030" custScaleY="107562"/>
      <dgm:spPr/>
    </dgm:pt>
    <dgm:pt modelId="{839591E7-53F2-4639-A3C1-70194E90679B}" type="pres">
      <dgm:prSet presAssocID="{7939D5A5-68EF-4DE6-83F7-DE3CF097050E}" presName="hierChild3" presStyleCnt="0"/>
      <dgm:spPr/>
    </dgm:pt>
    <dgm:pt modelId="{4CABD2C2-D3D2-4294-8666-F837B476742A}" type="pres">
      <dgm:prSet presAssocID="{5FC32AEB-FB13-4579-9C3F-8B7711074DC4}" presName="Name25" presStyleLbl="parChTrans1D4" presStyleIdx="2" presStyleCnt="3"/>
      <dgm:spPr/>
    </dgm:pt>
    <dgm:pt modelId="{A787E2DD-9FF7-44EE-A894-36D674530A12}" type="pres">
      <dgm:prSet presAssocID="{5FC32AEB-FB13-4579-9C3F-8B7711074DC4}" presName="connTx" presStyleLbl="parChTrans1D4" presStyleIdx="2" presStyleCnt="3"/>
      <dgm:spPr/>
    </dgm:pt>
    <dgm:pt modelId="{9D7BA332-FA3E-491F-9B9A-D6D41D663CD2}" type="pres">
      <dgm:prSet presAssocID="{45EEE6A0-CEC0-4038-A7C8-6F33781E1171}" presName="Name30" presStyleCnt="0"/>
      <dgm:spPr/>
    </dgm:pt>
    <dgm:pt modelId="{49C4A510-7618-4F11-86AD-C2FF1B3D10A3}" type="pres">
      <dgm:prSet presAssocID="{45EEE6A0-CEC0-4038-A7C8-6F33781E1171}" presName="level2Shape" presStyleLbl="node4" presStyleIdx="2" presStyleCnt="3"/>
      <dgm:spPr/>
    </dgm:pt>
    <dgm:pt modelId="{10F6A3F7-5ACA-490B-9938-20D45295DB5A}" type="pres">
      <dgm:prSet presAssocID="{45EEE6A0-CEC0-4038-A7C8-6F33781E1171}" presName="hierChild3" presStyleCnt="0"/>
      <dgm:spPr/>
    </dgm:pt>
    <dgm:pt modelId="{DDF951C3-D442-46B2-821D-F839B0A3D355}" type="pres">
      <dgm:prSet presAssocID="{B7F1EE00-6021-4A68-9C86-B3B482C44AD8}" presName="bgShapesFlow" presStyleCnt="0"/>
      <dgm:spPr/>
    </dgm:pt>
  </dgm:ptLst>
  <dgm:cxnLst>
    <dgm:cxn modelId="{689C8F06-DB59-4A8B-8FF3-6663AAFD20D2}" type="presOf" srcId="{DA37F527-355D-4D62-8D1C-7F844ADB2CF2}" destId="{8E76B8FA-2FCC-44FE-9C42-F91AADC87140}" srcOrd="0" destOrd="0" presId="urn:microsoft.com/office/officeart/2005/8/layout/hierarchy5"/>
    <dgm:cxn modelId="{39EB9614-CD8A-4852-9E3C-02710E750708}" srcId="{B7F1EE00-6021-4A68-9C86-B3B482C44AD8}" destId="{2979A776-9C48-4EE3-AA96-52D979A6CF07}" srcOrd="0" destOrd="0" parTransId="{0CB4E555-4374-4DFD-BE21-3465E6233435}" sibTransId="{3D2D3690-C8FC-47A5-A945-4A1D2E6AD5A9}"/>
    <dgm:cxn modelId="{CF07721B-8359-4969-BC3A-B0D796F15482}" type="presOf" srcId="{5DD9BF79-0F90-4B4C-97DB-D8C34A2AFA4A}" destId="{6A480C31-1A37-4847-8265-AD68BC730CDF}" srcOrd="1" destOrd="0" presId="urn:microsoft.com/office/officeart/2005/8/layout/hierarchy5"/>
    <dgm:cxn modelId="{51524E1D-EA26-4462-9B9D-2549A69F2C5F}" type="presOf" srcId="{91FD6117-7EBF-4AFA-BF29-09D8210843CB}" destId="{D30AF2EE-AFE6-4495-B362-23D033D64FA3}" srcOrd="1" destOrd="0" presId="urn:microsoft.com/office/officeart/2005/8/layout/hierarchy5"/>
    <dgm:cxn modelId="{54743729-C099-4466-9888-9F01D2BEC8BA}" srcId="{2979A776-9C48-4EE3-AA96-52D979A6CF07}" destId="{126333FD-80A8-4726-AFB8-9E28D57D2C83}" srcOrd="0" destOrd="0" parTransId="{91FD6117-7EBF-4AFA-BF29-09D8210843CB}" sibTransId="{BEA155B2-C267-4087-8AC8-CA68F54E9198}"/>
    <dgm:cxn modelId="{C2BAF22E-DE37-47D9-9CA6-DCAD54808FBD}" srcId="{3E78D2F9-B09A-4674-AA8F-43B76EB5F1CA}" destId="{A1CD7BFA-E974-4E76-AE7A-5CBE41679E42}" srcOrd="0" destOrd="0" parTransId="{5DD9BF79-0F90-4B4C-97DB-D8C34A2AFA4A}" sibTransId="{186FBFE5-C9C8-4644-9AB9-84C8FC9B2A63}"/>
    <dgm:cxn modelId="{DBFE252F-3AB6-47F8-87A1-F66AEC39DE0F}" type="presOf" srcId="{5FC32AEB-FB13-4579-9C3F-8B7711074DC4}" destId="{A787E2DD-9FF7-44EE-A894-36D674530A12}" srcOrd="1" destOrd="0" presId="urn:microsoft.com/office/officeart/2005/8/layout/hierarchy5"/>
    <dgm:cxn modelId="{3482C03C-092E-4B4F-8FDC-59513DC4392F}" type="presOf" srcId="{DA37F527-355D-4D62-8D1C-7F844ADB2CF2}" destId="{4A35D893-B820-4594-A2EB-089EDD480681}" srcOrd="1" destOrd="0" presId="urn:microsoft.com/office/officeart/2005/8/layout/hierarchy5"/>
    <dgm:cxn modelId="{36E9D849-C671-44FF-826A-A2BBD7821DB4}" type="presOf" srcId="{F0574673-2634-4316-8550-0EF839F9D792}" destId="{EC50B00F-D729-4FF5-9103-AE6374961B9D}" srcOrd="1" destOrd="0" presId="urn:microsoft.com/office/officeart/2005/8/layout/hierarchy5"/>
    <dgm:cxn modelId="{128EDC4D-BBD3-4C18-A7EB-AB1A2DFD090C}" type="presOf" srcId="{7939D5A5-68EF-4DE6-83F7-DE3CF097050E}" destId="{A205CEB0-619A-4264-9EC3-95915B9815DF}" srcOrd="0" destOrd="0" presId="urn:microsoft.com/office/officeart/2005/8/layout/hierarchy5"/>
    <dgm:cxn modelId="{9FBD9652-27F8-4D8E-9E53-1F39604AC5FD}" type="presOf" srcId="{3E78D2F9-B09A-4674-AA8F-43B76EB5F1CA}" destId="{4F8E9BD7-A93B-45DC-8221-437C80CDBAD0}" srcOrd="0" destOrd="0" presId="urn:microsoft.com/office/officeart/2005/8/layout/hierarchy5"/>
    <dgm:cxn modelId="{87433F79-8D06-4464-98C5-AAD42F166FAD}" type="presOf" srcId="{2979A776-9C48-4EE3-AA96-52D979A6CF07}" destId="{1D540793-A390-4898-832A-9624C310170D}" srcOrd="0" destOrd="0" presId="urn:microsoft.com/office/officeart/2005/8/layout/hierarchy5"/>
    <dgm:cxn modelId="{0515F183-F62D-422D-9A77-D9D91A7745D8}" type="presOf" srcId="{F0574673-2634-4316-8550-0EF839F9D792}" destId="{FBCBF660-DCE8-406E-B2EE-41277A2220BE}" srcOrd="0" destOrd="0" presId="urn:microsoft.com/office/officeart/2005/8/layout/hierarchy5"/>
    <dgm:cxn modelId="{B85C1784-DAB3-4297-8094-C703DC63E554}" srcId="{7939D5A5-68EF-4DE6-83F7-DE3CF097050E}" destId="{45EEE6A0-CEC0-4038-A7C8-6F33781E1171}" srcOrd="0" destOrd="0" parTransId="{5FC32AEB-FB13-4579-9C3F-8B7711074DC4}" sibTransId="{7B3977E0-369B-4C41-8583-F45C9CDD9B7F}"/>
    <dgm:cxn modelId="{9EFD768D-0E9D-4941-84AD-92A0F080905B}" type="presOf" srcId="{A1CD7BFA-E974-4E76-AE7A-5CBE41679E42}" destId="{2063EA4F-4019-4A4F-BAC6-6D048E4CE47F}" srcOrd="0" destOrd="0" presId="urn:microsoft.com/office/officeart/2005/8/layout/hierarchy5"/>
    <dgm:cxn modelId="{281267A8-B430-4710-A305-10923E072BDB}" type="presOf" srcId="{5DD9BF79-0F90-4B4C-97DB-D8C34A2AFA4A}" destId="{BF6942A0-A5B0-4C3C-AD81-811E5327973F}" srcOrd="0" destOrd="0" presId="urn:microsoft.com/office/officeart/2005/8/layout/hierarchy5"/>
    <dgm:cxn modelId="{7D0B46BC-C599-4F68-9988-2B94528401D8}" type="presOf" srcId="{45EEE6A0-CEC0-4038-A7C8-6F33781E1171}" destId="{49C4A510-7618-4F11-86AD-C2FF1B3D10A3}" srcOrd="0" destOrd="0" presId="urn:microsoft.com/office/officeart/2005/8/layout/hierarchy5"/>
    <dgm:cxn modelId="{8D78EFBC-1587-454A-8F2B-2ADE7C6FE588}" type="presOf" srcId="{B7F1EE00-6021-4A68-9C86-B3B482C44AD8}" destId="{3E53A80F-1F73-4529-B2BD-AAA01B644350}" srcOrd="0" destOrd="0" presId="urn:microsoft.com/office/officeart/2005/8/layout/hierarchy5"/>
    <dgm:cxn modelId="{F036C6C6-5760-4986-A729-B01D58CACB2C}" srcId="{126333FD-80A8-4726-AFB8-9E28D57D2C83}" destId="{3E78D2F9-B09A-4674-AA8F-43B76EB5F1CA}" srcOrd="0" destOrd="0" parTransId="{DA37F527-355D-4D62-8D1C-7F844ADB2CF2}" sibTransId="{61B0AFA7-AB9E-42F0-819F-C06606715867}"/>
    <dgm:cxn modelId="{2D4368D8-BFB0-4F99-BE61-152A67AD1CDF}" type="presOf" srcId="{126333FD-80A8-4726-AFB8-9E28D57D2C83}" destId="{3DF421B0-A974-4131-B295-771546ACADE2}" srcOrd="0" destOrd="0" presId="urn:microsoft.com/office/officeart/2005/8/layout/hierarchy5"/>
    <dgm:cxn modelId="{89F1C7F1-4E06-42AA-92A6-38F430DA28AD}" type="presOf" srcId="{5FC32AEB-FB13-4579-9C3F-8B7711074DC4}" destId="{4CABD2C2-D3D2-4294-8666-F837B476742A}" srcOrd="0" destOrd="0" presId="urn:microsoft.com/office/officeart/2005/8/layout/hierarchy5"/>
    <dgm:cxn modelId="{0AB260F2-6C03-4799-8EF1-A385E6231FAB}" type="presOf" srcId="{91FD6117-7EBF-4AFA-BF29-09D8210843CB}" destId="{3A6FAC89-BD4D-41FC-BBF7-8544974D9594}" srcOrd="0" destOrd="0" presId="urn:microsoft.com/office/officeart/2005/8/layout/hierarchy5"/>
    <dgm:cxn modelId="{808802FF-340E-4A0B-8C6F-F7D65F289ADE}" srcId="{3E78D2F9-B09A-4674-AA8F-43B76EB5F1CA}" destId="{7939D5A5-68EF-4DE6-83F7-DE3CF097050E}" srcOrd="1" destOrd="0" parTransId="{F0574673-2634-4316-8550-0EF839F9D792}" sibTransId="{A465DD0D-17B0-489C-ABFF-8FD023D87324}"/>
    <dgm:cxn modelId="{D3973555-0B0B-4154-B9F1-D2E90EA75548}" type="presParOf" srcId="{3E53A80F-1F73-4529-B2BD-AAA01B644350}" destId="{12CFEE14-8470-420A-BBD9-FFABF9228F04}" srcOrd="0" destOrd="0" presId="urn:microsoft.com/office/officeart/2005/8/layout/hierarchy5"/>
    <dgm:cxn modelId="{C15C562B-AA2A-4314-8E70-44BDE40A7C47}" type="presParOf" srcId="{12CFEE14-8470-420A-BBD9-FFABF9228F04}" destId="{6E815945-FD3C-4934-9BFF-B4157B048A39}" srcOrd="0" destOrd="0" presId="urn:microsoft.com/office/officeart/2005/8/layout/hierarchy5"/>
    <dgm:cxn modelId="{07BA4ED7-D04C-44B2-8992-7A9B55895CCE}" type="presParOf" srcId="{6E815945-FD3C-4934-9BFF-B4157B048A39}" destId="{19527456-78B0-4A72-885F-31753943C42B}" srcOrd="0" destOrd="0" presId="urn:microsoft.com/office/officeart/2005/8/layout/hierarchy5"/>
    <dgm:cxn modelId="{A6F5D8AE-6581-4E64-868B-7B71F63CBDA1}" type="presParOf" srcId="{19527456-78B0-4A72-885F-31753943C42B}" destId="{1D540793-A390-4898-832A-9624C310170D}" srcOrd="0" destOrd="0" presId="urn:microsoft.com/office/officeart/2005/8/layout/hierarchy5"/>
    <dgm:cxn modelId="{9D84CAAA-DB4C-4B09-95BA-1282DE82A3E7}" type="presParOf" srcId="{19527456-78B0-4A72-885F-31753943C42B}" destId="{E7E7796D-98EF-4412-8C8B-5EAF0477F422}" srcOrd="1" destOrd="0" presId="urn:microsoft.com/office/officeart/2005/8/layout/hierarchy5"/>
    <dgm:cxn modelId="{048E33B6-C554-4F25-AABC-124373DC3E8D}" type="presParOf" srcId="{E7E7796D-98EF-4412-8C8B-5EAF0477F422}" destId="{3A6FAC89-BD4D-41FC-BBF7-8544974D9594}" srcOrd="0" destOrd="0" presId="urn:microsoft.com/office/officeart/2005/8/layout/hierarchy5"/>
    <dgm:cxn modelId="{BCC28386-03FD-4F96-933A-4D0D882E14A7}" type="presParOf" srcId="{3A6FAC89-BD4D-41FC-BBF7-8544974D9594}" destId="{D30AF2EE-AFE6-4495-B362-23D033D64FA3}" srcOrd="0" destOrd="0" presId="urn:microsoft.com/office/officeart/2005/8/layout/hierarchy5"/>
    <dgm:cxn modelId="{AD84BDE3-47A0-4247-9912-8BE62CB295ED}" type="presParOf" srcId="{E7E7796D-98EF-4412-8C8B-5EAF0477F422}" destId="{5D89B284-E092-454A-95F7-AD304EBB5ED9}" srcOrd="1" destOrd="0" presId="urn:microsoft.com/office/officeart/2005/8/layout/hierarchy5"/>
    <dgm:cxn modelId="{2DC18989-DBC4-41AE-B006-E80D892C4A58}" type="presParOf" srcId="{5D89B284-E092-454A-95F7-AD304EBB5ED9}" destId="{3DF421B0-A974-4131-B295-771546ACADE2}" srcOrd="0" destOrd="0" presId="urn:microsoft.com/office/officeart/2005/8/layout/hierarchy5"/>
    <dgm:cxn modelId="{53E98A8E-FF2C-4243-AA36-ABA88202C5D5}" type="presParOf" srcId="{5D89B284-E092-454A-95F7-AD304EBB5ED9}" destId="{D9D5AFC8-5C14-4958-AF5C-BF12C2025594}" srcOrd="1" destOrd="0" presId="urn:microsoft.com/office/officeart/2005/8/layout/hierarchy5"/>
    <dgm:cxn modelId="{DCE21A69-6A0E-4142-899B-9B4BD9B2BBB7}" type="presParOf" srcId="{D9D5AFC8-5C14-4958-AF5C-BF12C2025594}" destId="{8E76B8FA-2FCC-44FE-9C42-F91AADC87140}" srcOrd="0" destOrd="0" presId="urn:microsoft.com/office/officeart/2005/8/layout/hierarchy5"/>
    <dgm:cxn modelId="{3A187830-7A88-40E5-B999-E5FE5445AEE7}" type="presParOf" srcId="{8E76B8FA-2FCC-44FE-9C42-F91AADC87140}" destId="{4A35D893-B820-4594-A2EB-089EDD480681}" srcOrd="0" destOrd="0" presId="urn:microsoft.com/office/officeart/2005/8/layout/hierarchy5"/>
    <dgm:cxn modelId="{0F21A722-C28A-4A48-A135-498D59096908}" type="presParOf" srcId="{D9D5AFC8-5C14-4958-AF5C-BF12C2025594}" destId="{2102F326-311E-4F11-8363-9A470F6FEB7F}" srcOrd="1" destOrd="0" presId="urn:microsoft.com/office/officeart/2005/8/layout/hierarchy5"/>
    <dgm:cxn modelId="{EC4D39B1-45B2-4B01-99BD-3861F08671C5}" type="presParOf" srcId="{2102F326-311E-4F11-8363-9A470F6FEB7F}" destId="{4F8E9BD7-A93B-45DC-8221-437C80CDBAD0}" srcOrd="0" destOrd="0" presId="urn:microsoft.com/office/officeart/2005/8/layout/hierarchy5"/>
    <dgm:cxn modelId="{02373D15-7C15-4EB9-8FF5-382787C878B7}" type="presParOf" srcId="{2102F326-311E-4F11-8363-9A470F6FEB7F}" destId="{08B3361C-13AF-4144-8221-B67AD164A9E9}" srcOrd="1" destOrd="0" presId="urn:microsoft.com/office/officeart/2005/8/layout/hierarchy5"/>
    <dgm:cxn modelId="{EF07FF3A-8BA1-498C-9A16-562A346B46A9}" type="presParOf" srcId="{08B3361C-13AF-4144-8221-B67AD164A9E9}" destId="{BF6942A0-A5B0-4C3C-AD81-811E5327973F}" srcOrd="0" destOrd="0" presId="urn:microsoft.com/office/officeart/2005/8/layout/hierarchy5"/>
    <dgm:cxn modelId="{C58F737D-A7E5-4C3A-9BA4-38EF6DB70C42}" type="presParOf" srcId="{BF6942A0-A5B0-4C3C-AD81-811E5327973F}" destId="{6A480C31-1A37-4847-8265-AD68BC730CDF}" srcOrd="0" destOrd="0" presId="urn:microsoft.com/office/officeart/2005/8/layout/hierarchy5"/>
    <dgm:cxn modelId="{98A4C296-F549-4324-802A-AB79FB484524}" type="presParOf" srcId="{08B3361C-13AF-4144-8221-B67AD164A9E9}" destId="{5AB37423-AE75-4571-B756-8A1C18EF251E}" srcOrd="1" destOrd="0" presId="urn:microsoft.com/office/officeart/2005/8/layout/hierarchy5"/>
    <dgm:cxn modelId="{E902C214-4B60-4AE7-930D-9F472ADCD035}" type="presParOf" srcId="{5AB37423-AE75-4571-B756-8A1C18EF251E}" destId="{2063EA4F-4019-4A4F-BAC6-6D048E4CE47F}" srcOrd="0" destOrd="0" presId="urn:microsoft.com/office/officeart/2005/8/layout/hierarchy5"/>
    <dgm:cxn modelId="{BA63FB7D-AC7F-4313-8A2C-15E1C506E7DA}" type="presParOf" srcId="{5AB37423-AE75-4571-B756-8A1C18EF251E}" destId="{577478C2-AC63-4748-BCF6-31456AF3DF39}" srcOrd="1" destOrd="0" presId="urn:microsoft.com/office/officeart/2005/8/layout/hierarchy5"/>
    <dgm:cxn modelId="{4B6C1A00-647A-491C-92D9-4999BD800D4C}" type="presParOf" srcId="{08B3361C-13AF-4144-8221-B67AD164A9E9}" destId="{FBCBF660-DCE8-406E-B2EE-41277A2220BE}" srcOrd="2" destOrd="0" presId="urn:microsoft.com/office/officeart/2005/8/layout/hierarchy5"/>
    <dgm:cxn modelId="{6F92A3A4-3CD2-4358-90CD-6BF8FB1271F4}" type="presParOf" srcId="{FBCBF660-DCE8-406E-B2EE-41277A2220BE}" destId="{EC50B00F-D729-4FF5-9103-AE6374961B9D}" srcOrd="0" destOrd="0" presId="urn:microsoft.com/office/officeart/2005/8/layout/hierarchy5"/>
    <dgm:cxn modelId="{43AA7D71-2A03-4470-9E7F-D283E370C3C0}" type="presParOf" srcId="{08B3361C-13AF-4144-8221-B67AD164A9E9}" destId="{25300DF0-225E-42D0-8F6E-1C604C4108CC}" srcOrd="3" destOrd="0" presId="urn:microsoft.com/office/officeart/2005/8/layout/hierarchy5"/>
    <dgm:cxn modelId="{45F04C29-BDB9-4151-AA31-B9FE3DF94736}" type="presParOf" srcId="{25300DF0-225E-42D0-8F6E-1C604C4108CC}" destId="{A205CEB0-619A-4264-9EC3-95915B9815DF}" srcOrd="0" destOrd="0" presId="urn:microsoft.com/office/officeart/2005/8/layout/hierarchy5"/>
    <dgm:cxn modelId="{81A808CB-2851-4DA4-A5FA-1873B74EDA20}" type="presParOf" srcId="{25300DF0-225E-42D0-8F6E-1C604C4108CC}" destId="{839591E7-53F2-4639-A3C1-70194E90679B}" srcOrd="1" destOrd="0" presId="urn:microsoft.com/office/officeart/2005/8/layout/hierarchy5"/>
    <dgm:cxn modelId="{BFBB8431-8F85-494D-9911-08BC5F3A1E69}" type="presParOf" srcId="{839591E7-53F2-4639-A3C1-70194E90679B}" destId="{4CABD2C2-D3D2-4294-8666-F837B476742A}" srcOrd="0" destOrd="0" presId="urn:microsoft.com/office/officeart/2005/8/layout/hierarchy5"/>
    <dgm:cxn modelId="{FD5D8BD5-6EF3-4117-8F6A-7E114155F4C9}" type="presParOf" srcId="{4CABD2C2-D3D2-4294-8666-F837B476742A}" destId="{A787E2DD-9FF7-44EE-A894-36D674530A12}" srcOrd="0" destOrd="0" presId="urn:microsoft.com/office/officeart/2005/8/layout/hierarchy5"/>
    <dgm:cxn modelId="{AD1CD164-D522-4042-B062-E2B46F33F873}" type="presParOf" srcId="{839591E7-53F2-4639-A3C1-70194E90679B}" destId="{9D7BA332-FA3E-491F-9B9A-D6D41D663CD2}" srcOrd="1" destOrd="0" presId="urn:microsoft.com/office/officeart/2005/8/layout/hierarchy5"/>
    <dgm:cxn modelId="{127A6AD8-09C2-474D-9FBA-EA6D119E4CA2}" type="presParOf" srcId="{9D7BA332-FA3E-491F-9B9A-D6D41D663CD2}" destId="{49C4A510-7618-4F11-86AD-C2FF1B3D10A3}" srcOrd="0" destOrd="0" presId="urn:microsoft.com/office/officeart/2005/8/layout/hierarchy5"/>
    <dgm:cxn modelId="{2749DBB2-6DCA-418D-8A8E-09D0DF8F8BB7}" type="presParOf" srcId="{9D7BA332-FA3E-491F-9B9A-D6D41D663CD2}" destId="{10F6A3F7-5ACA-490B-9938-20D45295DB5A}" srcOrd="1" destOrd="0" presId="urn:microsoft.com/office/officeart/2005/8/layout/hierarchy5"/>
    <dgm:cxn modelId="{3E84499B-BBC3-4C47-9372-1AB17B6B357E}" type="presParOf" srcId="{3E53A80F-1F73-4529-B2BD-AAA01B644350}" destId="{DDF951C3-D442-46B2-821D-F839B0A3D355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F1EE00-6021-4A68-9C86-B3B482C44AD8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E78D2F9-B09A-4674-AA8F-43B76EB5F1CA}">
      <dgm:prSet phldrT="[文字]" custT="1"/>
      <dgm:spPr>
        <a:noFill/>
        <a:ln w="12700">
          <a:solidFill>
            <a:schemeClr val="tx1"/>
          </a:solidFill>
        </a:ln>
      </dgm:spPr>
      <dgm:t>
        <a:bodyPr/>
        <a:lstStyle/>
        <a:p>
          <a:pPr algn="ctr"/>
          <a:r>
            <a:rPr lang="zh-TW" altLang="en-US" sz="1100" dirty="0">
              <a:solidFill>
                <a:schemeClr val="tx1"/>
              </a:solidFill>
            </a:rPr>
            <a:t>以</a:t>
          </a:r>
          <a:r>
            <a:rPr lang="en-US" altLang="zh-TW" sz="1100" dirty="0">
              <a:solidFill>
                <a:schemeClr val="tx1"/>
              </a:solidFill>
            </a:rPr>
            <a:t>e-mail</a:t>
          </a:r>
          <a:r>
            <a:rPr lang="zh-TW" altLang="en-US" sz="1100" dirty="0">
              <a:solidFill>
                <a:schemeClr val="tx1"/>
              </a:solidFill>
            </a:rPr>
            <a:t>方式</a:t>
          </a:r>
          <a:br>
            <a:rPr lang="en-US" altLang="zh-TW" sz="1100" dirty="0">
              <a:solidFill>
                <a:schemeClr val="tx1"/>
              </a:solidFill>
            </a:rPr>
          </a:br>
          <a:r>
            <a:rPr lang="zh-TW" altLang="en-US" sz="1100" dirty="0">
              <a:solidFill>
                <a:schemeClr val="tx1"/>
              </a:solidFill>
            </a:rPr>
            <a:t>通知結果</a:t>
          </a:r>
        </a:p>
      </dgm:t>
    </dgm:pt>
    <dgm:pt modelId="{DA37F527-355D-4D62-8D1C-7F844ADB2CF2}" type="parTrans" cxnId="{F036C6C6-5760-4986-A729-B01D58CACB2C}">
      <dgm:prSet custT="1"/>
      <dgm:spPr>
        <a:ln w="12700">
          <a:solidFill>
            <a:schemeClr val="tx1"/>
          </a:solidFill>
          <a:tailEnd type="triangle"/>
        </a:ln>
      </dgm:spPr>
      <dgm:t>
        <a:bodyPr/>
        <a:lstStyle/>
        <a:p>
          <a:pPr algn="ctr"/>
          <a:endParaRPr lang="zh-TW" altLang="en-US" sz="1100"/>
        </a:p>
      </dgm:t>
    </dgm:pt>
    <dgm:pt modelId="{61B0AFA7-AB9E-42F0-819F-C06606715867}" type="sibTrans" cxnId="{F036C6C6-5760-4986-A729-B01D58CACB2C}">
      <dgm:prSet/>
      <dgm:spPr/>
      <dgm:t>
        <a:bodyPr/>
        <a:lstStyle/>
        <a:p>
          <a:pPr algn="ctr"/>
          <a:endParaRPr lang="zh-TW" altLang="en-US" sz="1100"/>
        </a:p>
      </dgm:t>
    </dgm:pt>
    <dgm:pt modelId="{2979A776-9C48-4EE3-AA96-52D979A6CF07}">
      <dgm:prSet custT="1"/>
      <dgm:spPr>
        <a:solidFill>
          <a:schemeClr val="bg1"/>
        </a:solidFill>
        <a:ln w="1270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zh-TW" altLang="en-US" sz="1100" dirty="0">
              <a:solidFill>
                <a:schemeClr val="tx1"/>
              </a:solidFill>
            </a:rPr>
            <a:t>填寫</a:t>
          </a:r>
          <a:br>
            <a:rPr lang="en-US" altLang="zh-TW" sz="1100" dirty="0">
              <a:solidFill>
                <a:schemeClr val="tx1"/>
              </a:solidFill>
            </a:rPr>
          </a:br>
          <a:r>
            <a:rPr lang="en-US" altLang="zh-TW" sz="1100" dirty="0">
              <a:solidFill>
                <a:schemeClr val="tx1"/>
              </a:solidFill>
            </a:rPr>
            <a:t>"</a:t>
          </a:r>
          <a:r>
            <a:rPr lang="zh-TW" altLang="en-US" sz="1100" dirty="0">
              <a:solidFill>
                <a:schemeClr val="tx1"/>
              </a:solidFill>
            </a:rPr>
            <a:t>協尋服務單</a:t>
          </a:r>
          <a:r>
            <a:rPr lang="en-US" altLang="zh-TW" sz="1100" dirty="0">
              <a:solidFill>
                <a:schemeClr val="tx1"/>
              </a:solidFill>
            </a:rPr>
            <a:t>"</a:t>
          </a:r>
        </a:p>
        <a:p>
          <a:r>
            <a:rPr lang="zh-TW" altLang="en-US" sz="1100" dirty="0">
              <a:solidFill>
                <a:schemeClr val="tx1"/>
              </a:solidFill>
            </a:rPr>
            <a:t>交於櫃台同工</a:t>
          </a:r>
        </a:p>
      </dgm:t>
    </dgm:pt>
    <dgm:pt modelId="{0CB4E555-4374-4DFD-BE21-3465E6233435}" type="parTrans" cxnId="{39EB9614-CD8A-4852-9E3C-02710E750708}">
      <dgm:prSet/>
      <dgm:spPr/>
      <dgm:t>
        <a:bodyPr/>
        <a:lstStyle/>
        <a:p>
          <a:pPr algn="ctr"/>
          <a:endParaRPr lang="zh-TW" altLang="en-US" sz="1100"/>
        </a:p>
      </dgm:t>
    </dgm:pt>
    <dgm:pt modelId="{3D2D3690-C8FC-47A5-A945-4A1D2E6AD5A9}" type="sibTrans" cxnId="{39EB9614-CD8A-4852-9E3C-02710E750708}">
      <dgm:prSet/>
      <dgm:spPr/>
      <dgm:t>
        <a:bodyPr/>
        <a:lstStyle/>
        <a:p>
          <a:pPr algn="ctr"/>
          <a:endParaRPr lang="zh-TW" altLang="en-US" sz="1100"/>
        </a:p>
      </dgm:t>
    </dgm:pt>
    <dgm:pt modelId="{A1CD7BFA-E974-4E76-AE7A-5CBE41679E42}">
      <dgm:prSet custT="1"/>
      <dgm:spPr>
        <a:solidFill>
          <a:schemeClr val="accent2">
            <a:lumMod val="40000"/>
            <a:lumOff val="60000"/>
          </a:schemeClr>
        </a:solidFill>
        <a:ln w="12700">
          <a:solidFill>
            <a:schemeClr val="tx1"/>
          </a:solidFill>
        </a:ln>
      </dgm:spPr>
      <dgm:t>
        <a:bodyPr/>
        <a:lstStyle/>
        <a:p>
          <a:pPr algn="ctr"/>
          <a:r>
            <a:rPr lang="zh-TW" altLang="en-US" sz="2000" b="1" dirty="0">
              <a:solidFill>
                <a:srgbClr val="FF0000"/>
              </a:solidFill>
            </a:rPr>
            <a:t>尋獲</a:t>
          </a:r>
          <a:endParaRPr lang="en-US" altLang="zh-TW" sz="2000" b="1" dirty="0">
            <a:solidFill>
              <a:srgbClr val="FF0000"/>
            </a:solidFill>
          </a:endParaRPr>
        </a:p>
        <a:p>
          <a:pPr algn="ctr"/>
          <a:r>
            <a:rPr lang="zh-TW" altLang="en-US" sz="2000" b="1" dirty="0">
              <a:solidFill>
                <a:srgbClr val="FF0000"/>
              </a:solidFill>
            </a:rPr>
            <a:t>保留櫃台</a:t>
          </a:r>
          <a:r>
            <a:rPr lang="en-US" altLang="zh-TW" sz="2000" b="1" dirty="0">
              <a:solidFill>
                <a:srgbClr val="FF0000"/>
              </a:solidFill>
            </a:rPr>
            <a:t>7</a:t>
          </a:r>
          <a:r>
            <a:rPr lang="zh-TW" altLang="en-US" sz="2000" b="1" dirty="0">
              <a:solidFill>
                <a:srgbClr val="FF0000"/>
              </a:solidFill>
            </a:rPr>
            <a:t>日</a:t>
          </a:r>
        </a:p>
      </dgm:t>
    </dgm:pt>
    <dgm:pt modelId="{5DD9BF79-0F90-4B4C-97DB-D8C34A2AFA4A}" type="parTrans" cxnId="{C2BAF22E-DE37-47D9-9CA6-DCAD54808FBD}">
      <dgm:prSet custT="1"/>
      <dgm:spPr>
        <a:ln w="12700">
          <a:solidFill>
            <a:schemeClr val="tx1"/>
          </a:solidFill>
          <a:tailEnd type="triangle"/>
        </a:ln>
      </dgm:spPr>
      <dgm:t>
        <a:bodyPr/>
        <a:lstStyle/>
        <a:p>
          <a:pPr algn="ctr"/>
          <a:endParaRPr lang="zh-TW" altLang="en-US" sz="1100"/>
        </a:p>
      </dgm:t>
    </dgm:pt>
    <dgm:pt modelId="{186FBFE5-C9C8-4644-9AB9-84C8FC9B2A63}" type="sibTrans" cxnId="{C2BAF22E-DE37-47D9-9CA6-DCAD54808FBD}">
      <dgm:prSet/>
      <dgm:spPr/>
      <dgm:t>
        <a:bodyPr/>
        <a:lstStyle/>
        <a:p>
          <a:pPr algn="ctr"/>
          <a:endParaRPr lang="zh-TW" altLang="en-US" sz="1100"/>
        </a:p>
      </dgm:t>
    </dgm:pt>
    <dgm:pt modelId="{126333FD-80A8-4726-AFB8-9E28D57D2C83}">
      <dgm:prSet custT="1"/>
      <dgm:spPr>
        <a:noFill/>
        <a:ln w="12700">
          <a:solidFill>
            <a:schemeClr val="tx1"/>
          </a:solidFill>
        </a:ln>
      </dgm:spPr>
      <dgm:t>
        <a:bodyPr/>
        <a:lstStyle/>
        <a:p>
          <a:r>
            <a:rPr lang="zh-TW" altLang="en-US" sz="1100">
              <a:solidFill>
                <a:schemeClr val="tx1"/>
              </a:solidFill>
            </a:rPr>
            <a:t>館員尋書</a:t>
          </a:r>
        </a:p>
      </dgm:t>
    </dgm:pt>
    <dgm:pt modelId="{91FD6117-7EBF-4AFA-BF29-09D8210843CB}" type="parTrans" cxnId="{54743729-C099-4466-9888-9F01D2BEC8BA}">
      <dgm:prSet custT="1"/>
      <dgm:spPr>
        <a:ln w="12700">
          <a:solidFill>
            <a:schemeClr val="tx1"/>
          </a:solidFill>
          <a:tailEnd type="triangle"/>
        </a:ln>
      </dgm:spPr>
      <dgm:t>
        <a:bodyPr/>
        <a:lstStyle/>
        <a:p>
          <a:endParaRPr lang="zh-TW" altLang="en-US" sz="1100"/>
        </a:p>
      </dgm:t>
    </dgm:pt>
    <dgm:pt modelId="{BEA155B2-C267-4087-8AC8-CA68F54E9198}" type="sibTrans" cxnId="{54743729-C099-4466-9888-9F01D2BEC8BA}">
      <dgm:prSet/>
      <dgm:spPr/>
      <dgm:t>
        <a:bodyPr/>
        <a:lstStyle/>
        <a:p>
          <a:endParaRPr lang="zh-TW" altLang="en-US" sz="1100"/>
        </a:p>
      </dgm:t>
    </dgm:pt>
    <dgm:pt modelId="{7939D5A5-68EF-4DE6-83F7-DE3CF097050E}">
      <dgm:prSet custT="1"/>
      <dgm:spPr>
        <a:noFill/>
        <a:ln w="12700">
          <a:solidFill>
            <a:schemeClr val="tx1"/>
          </a:solidFill>
        </a:ln>
      </dgm:spPr>
      <dgm:t>
        <a:bodyPr/>
        <a:lstStyle/>
        <a:p>
          <a:r>
            <a:rPr lang="zh-TW" altLang="en-US" sz="1100" b="1">
              <a:solidFill>
                <a:schemeClr val="tx1"/>
              </a:solidFill>
            </a:rPr>
            <a:t>未尋獲</a:t>
          </a:r>
          <a:br>
            <a:rPr lang="en-US" altLang="zh-TW" sz="1100">
              <a:solidFill>
                <a:schemeClr val="tx1"/>
              </a:solidFill>
            </a:rPr>
          </a:br>
          <a:r>
            <a:rPr lang="en-US" altLang="zh-TW" sz="1100">
              <a:solidFill>
                <a:schemeClr val="tx1"/>
              </a:solidFill>
            </a:rPr>
            <a:t>"</a:t>
          </a:r>
          <a:r>
            <a:rPr lang="zh-TW" altLang="en-US" sz="1100">
              <a:solidFill>
                <a:schemeClr val="tx1"/>
              </a:solidFill>
            </a:rPr>
            <a:t>申報遺失</a:t>
          </a:r>
          <a:r>
            <a:rPr lang="en-US" altLang="zh-TW" sz="1100">
              <a:solidFill>
                <a:schemeClr val="tx1"/>
              </a:solidFill>
            </a:rPr>
            <a:t>"</a:t>
          </a:r>
          <a:endParaRPr lang="zh-TW" altLang="en-US" sz="1100">
            <a:solidFill>
              <a:schemeClr val="tx1"/>
            </a:solidFill>
          </a:endParaRPr>
        </a:p>
      </dgm:t>
    </dgm:pt>
    <dgm:pt modelId="{F0574673-2634-4316-8550-0EF839F9D792}" type="parTrans" cxnId="{808802FF-340E-4A0B-8C6F-F7D65F289ADE}">
      <dgm:prSet custT="1"/>
      <dgm:spPr>
        <a:ln w="12700">
          <a:solidFill>
            <a:schemeClr val="tx1"/>
          </a:solidFill>
          <a:tailEnd type="triangle"/>
        </a:ln>
      </dgm:spPr>
      <dgm:t>
        <a:bodyPr/>
        <a:lstStyle/>
        <a:p>
          <a:endParaRPr lang="zh-TW" altLang="en-US" sz="1100"/>
        </a:p>
      </dgm:t>
    </dgm:pt>
    <dgm:pt modelId="{A465DD0D-17B0-489C-ABFF-8FD023D87324}" type="sibTrans" cxnId="{808802FF-340E-4A0B-8C6F-F7D65F289ADE}">
      <dgm:prSet/>
      <dgm:spPr/>
      <dgm:t>
        <a:bodyPr/>
        <a:lstStyle/>
        <a:p>
          <a:endParaRPr lang="zh-TW" altLang="en-US" sz="1100"/>
        </a:p>
      </dgm:t>
    </dgm:pt>
    <dgm:pt modelId="{18C9F7BD-BBCF-4105-AAE3-92DBBE884D70}">
      <dgm:prSet custT="1"/>
      <dgm:spPr>
        <a:noFill/>
        <a:ln w="12700">
          <a:solidFill>
            <a:schemeClr val="tx1"/>
          </a:solidFill>
        </a:ln>
      </dgm:spPr>
      <dgm:t>
        <a:bodyPr/>
        <a:lstStyle/>
        <a:p>
          <a:r>
            <a:rPr lang="zh-TW" altLang="en-US" sz="1100"/>
            <a:t> </a:t>
          </a:r>
          <a:r>
            <a:rPr lang="zh-TW" altLang="en-US" sz="1100">
              <a:solidFill>
                <a:schemeClr val="tx1"/>
              </a:solidFill>
            </a:rPr>
            <a:t>借書流程</a:t>
          </a:r>
          <a:endParaRPr lang="zh-TW" altLang="en-US" sz="1100"/>
        </a:p>
      </dgm:t>
    </dgm:pt>
    <dgm:pt modelId="{2DE2ADDA-F385-4FDA-BB59-031FCCEFA5E8}" type="parTrans" cxnId="{F6A9441D-0735-485F-A49D-AA535B300A7A}">
      <dgm:prSet/>
      <dgm:spPr>
        <a:ln w="12700">
          <a:solidFill>
            <a:schemeClr val="tx1"/>
          </a:solidFill>
          <a:tailEnd type="triangle"/>
        </a:ln>
      </dgm:spPr>
      <dgm:t>
        <a:bodyPr/>
        <a:lstStyle/>
        <a:p>
          <a:endParaRPr lang="zh-TW" altLang="en-US"/>
        </a:p>
      </dgm:t>
    </dgm:pt>
    <dgm:pt modelId="{ECBE2F90-4C09-40DE-BA9D-D2ABD5186098}" type="sibTrans" cxnId="{F6A9441D-0735-485F-A49D-AA535B300A7A}">
      <dgm:prSet/>
      <dgm:spPr/>
      <dgm:t>
        <a:bodyPr/>
        <a:lstStyle/>
        <a:p>
          <a:endParaRPr lang="zh-TW" altLang="en-US"/>
        </a:p>
      </dgm:t>
    </dgm:pt>
    <dgm:pt modelId="{3E53A80F-1F73-4529-B2BD-AAA01B644350}" type="pres">
      <dgm:prSet presAssocID="{B7F1EE00-6021-4A68-9C86-B3B482C44AD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2CFEE14-8470-420A-BBD9-FFABF9228F04}" type="pres">
      <dgm:prSet presAssocID="{B7F1EE00-6021-4A68-9C86-B3B482C44AD8}" presName="hierFlow" presStyleCnt="0"/>
      <dgm:spPr/>
    </dgm:pt>
    <dgm:pt modelId="{6E815945-FD3C-4934-9BFF-B4157B048A39}" type="pres">
      <dgm:prSet presAssocID="{B7F1EE00-6021-4A68-9C86-B3B482C44AD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9527456-78B0-4A72-885F-31753943C42B}" type="pres">
      <dgm:prSet presAssocID="{2979A776-9C48-4EE3-AA96-52D979A6CF07}" presName="Name17" presStyleCnt="0"/>
      <dgm:spPr/>
    </dgm:pt>
    <dgm:pt modelId="{1D540793-A390-4898-832A-9624C310170D}" type="pres">
      <dgm:prSet presAssocID="{2979A776-9C48-4EE3-AA96-52D979A6CF07}" presName="level1Shape" presStyleLbl="node0" presStyleIdx="0" presStyleCnt="1" custScaleX="116933" custScaleY="123902">
        <dgm:presLayoutVars>
          <dgm:chPref val="3"/>
        </dgm:presLayoutVars>
      </dgm:prSet>
      <dgm:spPr/>
    </dgm:pt>
    <dgm:pt modelId="{E7E7796D-98EF-4412-8C8B-5EAF0477F422}" type="pres">
      <dgm:prSet presAssocID="{2979A776-9C48-4EE3-AA96-52D979A6CF07}" presName="hierChild2" presStyleCnt="0"/>
      <dgm:spPr/>
    </dgm:pt>
    <dgm:pt modelId="{3A6FAC89-BD4D-41FC-BBF7-8544974D9594}" type="pres">
      <dgm:prSet presAssocID="{91FD6117-7EBF-4AFA-BF29-09D8210843CB}" presName="Name25" presStyleLbl="parChTrans1D2" presStyleIdx="0" presStyleCnt="1"/>
      <dgm:spPr/>
    </dgm:pt>
    <dgm:pt modelId="{D30AF2EE-AFE6-4495-B362-23D033D64FA3}" type="pres">
      <dgm:prSet presAssocID="{91FD6117-7EBF-4AFA-BF29-09D8210843CB}" presName="connTx" presStyleLbl="parChTrans1D2" presStyleIdx="0" presStyleCnt="1"/>
      <dgm:spPr/>
    </dgm:pt>
    <dgm:pt modelId="{5D89B284-E092-454A-95F7-AD304EBB5ED9}" type="pres">
      <dgm:prSet presAssocID="{126333FD-80A8-4726-AFB8-9E28D57D2C83}" presName="Name30" presStyleCnt="0"/>
      <dgm:spPr/>
    </dgm:pt>
    <dgm:pt modelId="{3DF421B0-A974-4131-B295-771546ACADE2}" type="pres">
      <dgm:prSet presAssocID="{126333FD-80A8-4726-AFB8-9E28D57D2C83}" presName="level2Shape" presStyleLbl="node2" presStyleIdx="0" presStyleCnt="1" custScaleX="71409" custScaleY="76132"/>
      <dgm:spPr/>
    </dgm:pt>
    <dgm:pt modelId="{D9D5AFC8-5C14-4958-AF5C-BF12C2025594}" type="pres">
      <dgm:prSet presAssocID="{126333FD-80A8-4726-AFB8-9E28D57D2C83}" presName="hierChild3" presStyleCnt="0"/>
      <dgm:spPr/>
    </dgm:pt>
    <dgm:pt modelId="{8E76B8FA-2FCC-44FE-9C42-F91AADC87140}" type="pres">
      <dgm:prSet presAssocID="{DA37F527-355D-4D62-8D1C-7F844ADB2CF2}" presName="Name25" presStyleLbl="parChTrans1D3" presStyleIdx="0" presStyleCnt="1"/>
      <dgm:spPr/>
    </dgm:pt>
    <dgm:pt modelId="{4A35D893-B820-4594-A2EB-089EDD480681}" type="pres">
      <dgm:prSet presAssocID="{DA37F527-355D-4D62-8D1C-7F844ADB2CF2}" presName="connTx" presStyleLbl="parChTrans1D3" presStyleIdx="0" presStyleCnt="1"/>
      <dgm:spPr/>
    </dgm:pt>
    <dgm:pt modelId="{2102F326-311E-4F11-8363-9A470F6FEB7F}" type="pres">
      <dgm:prSet presAssocID="{3E78D2F9-B09A-4674-AA8F-43B76EB5F1CA}" presName="Name30" presStyleCnt="0"/>
      <dgm:spPr/>
    </dgm:pt>
    <dgm:pt modelId="{4F8E9BD7-A93B-45DC-8221-437C80CDBAD0}" type="pres">
      <dgm:prSet presAssocID="{3E78D2F9-B09A-4674-AA8F-43B76EB5F1CA}" presName="level2Shape" presStyleLbl="node3" presStyleIdx="0" presStyleCnt="1" custLinFactNeighborX="941"/>
      <dgm:spPr/>
    </dgm:pt>
    <dgm:pt modelId="{08B3361C-13AF-4144-8221-B67AD164A9E9}" type="pres">
      <dgm:prSet presAssocID="{3E78D2F9-B09A-4674-AA8F-43B76EB5F1CA}" presName="hierChild3" presStyleCnt="0"/>
      <dgm:spPr/>
    </dgm:pt>
    <dgm:pt modelId="{BF6942A0-A5B0-4C3C-AD81-811E5327973F}" type="pres">
      <dgm:prSet presAssocID="{5DD9BF79-0F90-4B4C-97DB-D8C34A2AFA4A}" presName="Name25" presStyleLbl="parChTrans1D4" presStyleIdx="0" presStyleCnt="3"/>
      <dgm:spPr/>
    </dgm:pt>
    <dgm:pt modelId="{6A480C31-1A37-4847-8265-AD68BC730CDF}" type="pres">
      <dgm:prSet presAssocID="{5DD9BF79-0F90-4B4C-97DB-D8C34A2AFA4A}" presName="connTx" presStyleLbl="parChTrans1D4" presStyleIdx="0" presStyleCnt="3"/>
      <dgm:spPr/>
    </dgm:pt>
    <dgm:pt modelId="{5AB37423-AE75-4571-B756-8A1C18EF251E}" type="pres">
      <dgm:prSet presAssocID="{A1CD7BFA-E974-4E76-AE7A-5CBE41679E42}" presName="Name30" presStyleCnt="0"/>
      <dgm:spPr/>
    </dgm:pt>
    <dgm:pt modelId="{2063EA4F-4019-4A4F-BAC6-6D048E4CE47F}" type="pres">
      <dgm:prSet presAssocID="{A1CD7BFA-E974-4E76-AE7A-5CBE41679E42}" presName="level2Shape" presStyleLbl="node4" presStyleIdx="0" presStyleCnt="3" custScaleY="94679"/>
      <dgm:spPr/>
    </dgm:pt>
    <dgm:pt modelId="{577478C2-AC63-4748-BCF6-31456AF3DF39}" type="pres">
      <dgm:prSet presAssocID="{A1CD7BFA-E974-4E76-AE7A-5CBE41679E42}" presName="hierChild3" presStyleCnt="0"/>
      <dgm:spPr/>
    </dgm:pt>
    <dgm:pt modelId="{7CF3415C-A97D-4718-84BF-70F376D5F4CC}" type="pres">
      <dgm:prSet presAssocID="{2DE2ADDA-F385-4FDA-BB59-031FCCEFA5E8}" presName="Name25" presStyleLbl="parChTrans1D4" presStyleIdx="1" presStyleCnt="3"/>
      <dgm:spPr/>
    </dgm:pt>
    <dgm:pt modelId="{C990E296-079D-45BC-A0AD-44DD9574C046}" type="pres">
      <dgm:prSet presAssocID="{2DE2ADDA-F385-4FDA-BB59-031FCCEFA5E8}" presName="connTx" presStyleLbl="parChTrans1D4" presStyleIdx="1" presStyleCnt="3"/>
      <dgm:spPr/>
    </dgm:pt>
    <dgm:pt modelId="{CE62023E-DABA-4C58-BF8A-46498CFAD1DE}" type="pres">
      <dgm:prSet presAssocID="{18C9F7BD-BBCF-4105-AAE3-92DBBE884D70}" presName="Name30" presStyleCnt="0"/>
      <dgm:spPr/>
    </dgm:pt>
    <dgm:pt modelId="{6F10174B-3A75-46C2-B49A-6DED0CBA2E35}" type="pres">
      <dgm:prSet presAssocID="{18C9F7BD-BBCF-4105-AAE3-92DBBE884D70}" presName="level2Shape" presStyleLbl="node4" presStyleIdx="1" presStyleCnt="3" custScaleX="74150" custScaleY="80064"/>
      <dgm:spPr/>
    </dgm:pt>
    <dgm:pt modelId="{165E00D5-238D-4F8A-A397-F69BC49127E4}" type="pres">
      <dgm:prSet presAssocID="{18C9F7BD-BBCF-4105-AAE3-92DBBE884D70}" presName="hierChild3" presStyleCnt="0"/>
      <dgm:spPr/>
    </dgm:pt>
    <dgm:pt modelId="{FBCBF660-DCE8-406E-B2EE-41277A2220BE}" type="pres">
      <dgm:prSet presAssocID="{F0574673-2634-4316-8550-0EF839F9D792}" presName="Name25" presStyleLbl="parChTrans1D4" presStyleIdx="2" presStyleCnt="3"/>
      <dgm:spPr/>
    </dgm:pt>
    <dgm:pt modelId="{EC50B00F-D729-4FF5-9103-AE6374961B9D}" type="pres">
      <dgm:prSet presAssocID="{F0574673-2634-4316-8550-0EF839F9D792}" presName="connTx" presStyleLbl="parChTrans1D4" presStyleIdx="2" presStyleCnt="3"/>
      <dgm:spPr/>
    </dgm:pt>
    <dgm:pt modelId="{25300DF0-225E-42D0-8F6E-1C604C4108CC}" type="pres">
      <dgm:prSet presAssocID="{7939D5A5-68EF-4DE6-83F7-DE3CF097050E}" presName="Name30" presStyleCnt="0"/>
      <dgm:spPr/>
    </dgm:pt>
    <dgm:pt modelId="{A205CEB0-619A-4264-9EC3-95915B9815DF}" type="pres">
      <dgm:prSet presAssocID="{7939D5A5-68EF-4DE6-83F7-DE3CF097050E}" presName="level2Shape" presStyleLbl="node4" presStyleIdx="2" presStyleCnt="3" custScaleX="120226" custScaleY="84854"/>
      <dgm:spPr/>
    </dgm:pt>
    <dgm:pt modelId="{839591E7-53F2-4639-A3C1-70194E90679B}" type="pres">
      <dgm:prSet presAssocID="{7939D5A5-68EF-4DE6-83F7-DE3CF097050E}" presName="hierChild3" presStyleCnt="0"/>
      <dgm:spPr/>
    </dgm:pt>
    <dgm:pt modelId="{DDF951C3-D442-46B2-821D-F839B0A3D355}" type="pres">
      <dgm:prSet presAssocID="{B7F1EE00-6021-4A68-9C86-B3B482C44AD8}" presName="bgShapesFlow" presStyleCnt="0"/>
      <dgm:spPr/>
    </dgm:pt>
  </dgm:ptLst>
  <dgm:cxnLst>
    <dgm:cxn modelId="{39EB9614-CD8A-4852-9E3C-02710E750708}" srcId="{B7F1EE00-6021-4A68-9C86-B3B482C44AD8}" destId="{2979A776-9C48-4EE3-AA96-52D979A6CF07}" srcOrd="0" destOrd="0" parTransId="{0CB4E555-4374-4DFD-BE21-3465E6233435}" sibTransId="{3D2D3690-C8FC-47A5-A945-4A1D2E6AD5A9}"/>
    <dgm:cxn modelId="{F6A9441D-0735-485F-A49D-AA535B300A7A}" srcId="{A1CD7BFA-E974-4E76-AE7A-5CBE41679E42}" destId="{18C9F7BD-BBCF-4105-AAE3-92DBBE884D70}" srcOrd="0" destOrd="0" parTransId="{2DE2ADDA-F385-4FDA-BB59-031FCCEFA5E8}" sibTransId="{ECBE2F90-4C09-40DE-BA9D-D2ABD5186098}"/>
    <dgm:cxn modelId="{E0FC3527-ECA1-4616-BC71-B48614316227}" type="presOf" srcId="{7939D5A5-68EF-4DE6-83F7-DE3CF097050E}" destId="{A205CEB0-619A-4264-9EC3-95915B9815DF}" srcOrd="0" destOrd="0" presId="urn:microsoft.com/office/officeart/2005/8/layout/hierarchy5"/>
    <dgm:cxn modelId="{54743729-C099-4466-9888-9F01D2BEC8BA}" srcId="{2979A776-9C48-4EE3-AA96-52D979A6CF07}" destId="{126333FD-80A8-4726-AFB8-9E28D57D2C83}" srcOrd="0" destOrd="0" parTransId="{91FD6117-7EBF-4AFA-BF29-09D8210843CB}" sibTransId="{BEA155B2-C267-4087-8AC8-CA68F54E9198}"/>
    <dgm:cxn modelId="{C2BAF22E-DE37-47D9-9CA6-DCAD54808FBD}" srcId="{3E78D2F9-B09A-4674-AA8F-43B76EB5F1CA}" destId="{A1CD7BFA-E974-4E76-AE7A-5CBE41679E42}" srcOrd="0" destOrd="0" parTransId="{5DD9BF79-0F90-4B4C-97DB-D8C34A2AFA4A}" sibTransId="{186FBFE5-C9C8-4644-9AB9-84C8FC9B2A63}"/>
    <dgm:cxn modelId="{328F5B3B-0E5E-46BC-A8ED-332AA7D7D1F8}" type="presOf" srcId="{DA37F527-355D-4D62-8D1C-7F844ADB2CF2}" destId="{4A35D893-B820-4594-A2EB-089EDD480681}" srcOrd="1" destOrd="0" presId="urn:microsoft.com/office/officeart/2005/8/layout/hierarchy5"/>
    <dgm:cxn modelId="{D3468B5C-F44B-4F29-A67F-6DA4B47C64D1}" type="presOf" srcId="{2979A776-9C48-4EE3-AA96-52D979A6CF07}" destId="{1D540793-A390-4898-832A-9624C310170D}" srcOrd="0" destOrd="0" presId="urn:microsoft.com/office/officeart/2005/8/layout/hierarchy5"/>
    <dgm:cxn modelId="{9FD4306A-A29A-4114-8F1E-253E4436139B}" type="presOf" srcId="{2DE2ADDA-F385-4FDA-BB59-031FCCEFA5E8}" destId="{7CF3415C-A97D-4718-84BF-70F376D5F4CC}" srcOrd="0" destOrd="0" presId="urn:microsoft.com/office/officeart/2005/8/layout/hierarchy5"/>
    <dgm:cxn modelId="{9621976A-FDA5-4B15-B692-6CFF0217DD7E}" type="presOf" srcId="{DA37F527-355D-4D62-8D1C-7F844ADB2CF2}" destId="{8E76B8FA-2FCC-44FE-9C42-F91AADC87140}" srcOrd="0" destOrd="0" presId="urn:microsoft.com/office/officeart/2005/8/layout/hierarchy5"/>
    <dgm:cxn modelId="{CC401051-E238-42CC-B0D2-23E61FA4A6A2}" type="presOf" srcId="{B7F1EE00-6021-4A68-9C86-B3B482C44AD8}" destId="{3E53A80F-1F73-4529-B2BD-AAA01B644350}" srcOrd="0" destOrd="0" presId="urn:microsoft.com/office/officeart/2005/8/layout/hierarchy5"/>
    <dgm:cxn modelId="{68328476-43C3-40F8-828F-F25AC4BB4431}" type="presOf" srcId="{F0574673-2634-4316-8550-0EF839F9D792}" destId="{FBCBF660-DCE8-406E-B2EE-41277A2220BE}" srcOrd="0" destOrd="0" presId="urn:microsoft.com/office/officeart/2005/8/layout/hierarchy5"/>
    <dgm:cxn modelId="{7DD16D57-47BB-407C-A163-F01EF6A5516F}" type="presOf" srcId="{5DD9BF79-0F90-4B4C-97DB-D8C34A2AFA4A}" destId="{6A480C31-1A37-4847-8265-AD68BC730CDF}" srcOrd="1" destOrd="0" presId="urn:microsoft.com/office/officeart/2005/8/layout/hierarchy5"/>
    <dgm:cxn modelId="{045BAD7C-5D15-477C-88E0-3CC0175509EE}" type="presOf" srcId="{2DE2ADDA-F385-4FDA-BB59-031FCCEFA5E8}" destId="{C990E296-079D-45BC-A0AD-44DD9574C046}" srcOrd="1" destOrd="0" presId="urn:microsoft.com/office/officeart/2005/8/layout/hierarchy5"/>
    <dgm:cxn modelId="{72C3B67F-9691-47F3-A377-1110FA7B3DA7}" type="presOf" srcId="{91FD6117-7EBF-4AFA-BF29-09D8210843CB}" destId="{3A6FAC89-BD4D-41FC-BBF7-8544974D9594}" srcOrd="0" destOrd="0" presId="urn:microsoft.com/office/officeart/2005/8/layout/hierarchy5"/>
    <dgm:cxn modelId="{D16C3893-7267-442A-9DE4-CF55D1483442}" type="presOf" srcId="{91FD6117-7EBF-4AFA-BF29-09D8210843CB}" destId="{D30AF2EE-AFE6-4495-B362-23D033D64FA3}" srcOrd="1" destOrd="0" presId="urn:microsoft.com/office/officeart/2005/8/layout/hierarchy5"/>
    <dgm:cxn modelId="{EB1D0498-9818-4CBE-9EC9-29FB3CBCBA73}" type="presOf" srcId="{126333FD-80A8-4726-AFB8-9E28D57D2C83}" destId="{3DF421B0-A974-4131-B295-771546ACADE2}" srcOrd="0" destOrd="0" presId="urn:microsoft.com/office/officeart/2005/8/layout/hierarchy5"/>
    <dgm:cxn modelId="{444AE0A6-8BD1-4486-A21B-00CCE89A6CF1}" type="presOf" srcId="{F0574673-2634-4316-8550-0EF839F9D792}" destId="{EC50B00F-D729-4FF5-9103-AE6374961B9D}" srcOrd="1" destOrd="0" presId="urn:microsoft.com/office/officeart/2005/8/layout/hierarchy5"/>
    <dgm:cxn modelId="{BF951FB6-6C31-4B37-A3D9-3B58F6107A7C}" type="presOf" srcId="{A1CD7BFA-E974-4E76-AE7A-5CBE41679E42}" destId="{2063EA4F-4019-4A4F-BAC6-6D048E4CE47F}" srcOrd="0" destOrd="0" presId="urn:microsoft.com/office/officeart/2005/8/layout/hierarchy5"/>
    <dgm:cxn modelId="{4A4ABFBC-8129-4731-A0D1-DB8AABC2837E}" type="presOf" srcId="{18C9F7BD-BBCF-4105-AAE3-92DBBE884D70}" destId="{6F10174B-3A75-46C2-B49A-6DED0CBA2E35}" srcOrd="0" destOrd="0" presId="urn:microsoft.com/office/officeart/2005/8/layout/hierarchy5"/>
    <dgm:cxn modelId="{F036C6C6-5760-4986-A729-B01D58CACB2C}" srcId="{126333FD-80A8-4726-AFB8-9E28D57D2C83}" destId="{3E78D2F9-B09A-4674-AA8F-43B76EB5F1CA}" srcOrd="0" destOrd="0" parTransId="{DA37F527-355D-4D62-8D1C-7F844ADB2CF2}" sibTransId="{61B0AFA7-AB9E-42F0-819F-C06606715867}"/>
    <dgm:cxn modelId="{FE1BB8E4-AF9E-4501-A308-1A57D1A9FF3B}" type="presOf" srcId="{5DD9BF79-0F90-4B4C-97DB-D8C34A2AFA4A}" destId="{BF6942A0-A5B0-4C3C-AD81-811E5327973F}" srcOrd="0" destOrd="0" presId="urn:microsoft.com/office/officeart/2005/8/layout/hierarchy5"/>
    <dgm:cxn modelId="{AA7D4BFB-1769-447E-AAAA-8817DEBE3727}" type="presOf" srcId="{3E78D2F9-B09A-4674-AA8F-43B76EB5F1CA}" destId="{4F8E9BD7-A93B-45DC-8221-437C80CDBAD0}" srcOrd="0" destOrd="0" presId="urn:microsoft.com/office/officeart/2005/8/layout/hierarchy5"/>
    <dgm:cxn modelId="{808802FF-340E-4A0B-8C6F-F7D65F289ADE}" srcId="{3E78D2F9-B09A-4674-AA8F-43B76EB5F1CA}" destId="{7939D5A5-68EF-4DE6-83F7-DE3CF097050E}" srcOrd="1" destOrd="0" parTransId="{F0574673-2634-4316-8550-0EF839F9D792}" sibTransId="{A465DD0D-17B0-489C-ABFF-8FD023D87324}"/>
    <dgm:cxn modelId="{8142AB38-F345-4FCE-B88E-40FD4EDD3E9D}" type="presParOf" srcId="{3E53A80F-1F73-4529-B2BD-AAA01B644350}" destId="{12CFEE14-8470-420A-BBD9-FFABF9228F04}" srcOrd="0" destOrd="0" presId="urn:microsoft.com/office/officeart/2005/8/layout/hierarchy5"/>
    <dgm:cxn modelId="{E2E77707-9D2D-4537-8194-C748A7AE7A10}" type="presParOf" srcId="{12CFEE14-8470-420A-BBD9-FFABF9228F04}" destId="{6E815945-FD3C-4934-9BFF-B4157B048A39}" srcOrd="0" destOrd="0" presId="urn:microsoft.com/office/officeart/2005/8/layout/hierarchy5"/>
    <dgm:cxn modelId="{EE9DA4B1-2872-4B43-8CF7-9126FDA390CC}" type="presParOf" srcId="{6E815945-FD3C-4934-9BFF-B4157B048A39}" destId="{19527456-78B0-4A72-885F-31753943C42B}" srcOrd="0" destOrd="0" presId="urn:microsoft.com/office/officeart/2005/8/layout/hierarchy5"/>
    <dgm:cxn modelId="{FAB1E203-21AF-4363-9D2D-96DDE9DC0844}" type="presParOf" srcId="{19527456-78B0-4A72-885F-31753943C42B}" destId="{1D540793-A390-4898-832A-9624C310170D}" srcOrd="0" destOrd="0" presId="urn:microsoft.com/office/officeart/2005/8/layout/hierarchy5"/>
    <dgm:cxn modelId="{FFBA95F0-0AE1-445F-B9F6-5073D6AB171F}" type="presParOf" srcId="{19527456-78B0-4A72-885F-31753943C42B}" destId="{E7E7796D-98EF-4412-8C8B-5EAF0477F422}" srcOrd="1" destOrd="0" presId="urn:microsoft.com/office/officeart/2005/8/layout/hierarchy5"/>
    <dgm:cxn modelId="{6F7BE1D3-B7E6-4583-B018-6AF004448D78}" type="presParOf" srcId="{E7E7796D-98EF-4412-8C8B-5EAF0477F422}" destId="{3A6FAC89-BD4D-41FC-BBF7-8544974D9594}" srcOrd="0" destOrd="0" presId="urn:microsoft.com/office/officeart/2005/8/layout/hierarchy5"/>
    <dgm:cxn modelId="{8767D1C7-B501-464E-BED3-B08658CDD4C5}" type="presParOf" srcId="{3A6FAC89-BD4D-41FC-BBF7-8544974D9594}" destId="{D30AF2EE-AFE6-4495-B362-23D033D64FA3}" srcOrd="0" destOrd="0" presId="urn:microsoft.com/office/officeart/2005/8/layout/hierarchy5"/>
    <dgm:cxn modelId="{40AAEE59-4E6B-4BEE-96AD-0EED7B0779BE}" type="presParOf" srcId="{E7E7796D-98EF-4412-8C8B-5EAF0477F422}" destId="{5D89B284-E092-454A-95F7-AD304EBB5ED9}" srcOrd="1" destOrd="0" presId="urn:microsoft.com/office/officeart/2005/8/layout/hierarchy5"/>
    <dgm:cxn modelId="{7EE42B3A-CE19-4F7C-AB15-559F062F1676}" type="presParOf" srcId="{5D89B284-E092-454A-95F7-AD304EBB5ED9}" destId="{3DF421B0-A974-4131-B295-771546ACADE2}" srcOrd="0" destOrd="0" presId="urn:microsoft.com/office/officeart/2005/8/layout/hierarchy5"/>
    <dgm:cxn modelId="{18542A20-7864-4697-8786-5FF47D0DFF3E}" type="presParOf" srcId="{5D89B284-E092-454A-95F7-AD304EBB5ED9}" destId="{D9D5AFC8-5C14-4958-AF5C-BF12C2025594}" srcOrd="1" destOrd="0" presId="urn:microsoft.com/office/officeart/2005/8/layout/hierarchy5"/>
    <dgm:cxn modelId="{31B22469-2FDF-4CE3-B552-0480AFD446AC}" type="presParOf" srcId="{D9D5AFC8-5C14-4958-AF5C-BF12C2025594}" destId="{8E76B8FA-2FCC-44FE-9C42-F91AADC87140}" srcOrd="0" destOrd="0" presId="urn:microsoft.com/office/officeart/2005/8/layout/hierarchy5"/>
    <dgm:cxn modelId="{06894B07-4A73-4628-8688-BF34093C5377}" type="presParOf" srcId="{8E76B8FA-2FCC-44FE-9C42-F91AADC87140}" destId="{4A35D893-B820-4594-A2EB-089EDD480681}" srcOrd="0" destOrd="0" presId="urn:microsoft.com/office/officeart/2005/8/layout/hierarchy5"/>
    <dgm:cxn modelId="{E3C06B9B-8A8D-4177-8FBA-FF02CEC4AD8D}" type="presParOf" srcId="{D9D5AFC8-5C14-4958-AF5C-BF12C2025594}" destId="{2102F326-311E-4F11-8363-9A470F6FEB7F}" srcOrd="1" destOrd="0" presId="urn:microsoft.com/office/officeart/2005/8/layout/hierarchy5"/>
    <dgm:cxn modelId="{F82D581C-5C0A-429D-A138-8A7DCFE32E17}" type="presParOf" srcId="{2102F326-311E-4F11-8363-9A470F6FEB7F}" destId="{4F8E9BD7-A93B-45DC-8221-437C80CDBAD0}" srcOrd="0" destOrd="0" presId="urn:microsoft.com/office/officeart/2005/8/layout/hierarchy5"/>
    <dgm:cxn modelId="{594BD1BC-46FA-4734-BBDA-3DABB8BCED1A}" type="presParOf" srcId="{2102F326-311E-4F11-8363-9A470F6FEB7F}" destId="{08B3361C-13AF-4144-8221-B67AD164A9E9}" srcOrd="1" destOrd="0" presId="urn:microsoft.com/office/officeart/2005/8/layout/hierarchy5"/>
    <dgm:cxn modelId="{B9326554-22C1-4F79-83A0-3942B03022DE}" type="presParOf" srcId="{08B3361C-13AF-4144-8221-B67AD164A9E9}" destId="{BF6942A0-A5B0-4C3C-AD81-811E5327973F}" srcOrd="0" destOrd="0" presId="urn:microsoft.com/office/officeart/2005/8/layout/hierarchy5"/>
    <dgm:cxn modelId="{D2ED6CBB-F5E6-4B23-B949-9F1E1E807328}" type="presParOf" srcId="{BF6942A0-A5B0-4C3C-AD81-811E5327973F}" destId="{6A480C31-1A37-4847-8265-AD68BC730CDF}" srcOrd="0" destOrd="0" presId="urn:microsoft.com/office/officeart/2005/8/layout/hierarchy5"/>
    <dgm:cxn modelId="{4F08160B-3673-4816-A4AF-FC911D6B5D74}" type="presParOf" srcId="{08B3361C-13AF-4144-8221-B67AD164A9E9}" destId="{5AB37423-AE75-4571-B756-8A1C18EF251E}" srcOrd="1" destOrd="0" presId="urn:microsoft.com/office/officeart/2005/8/layout/hierarchy5"/>
    <dgm:cxn modelId="{1F9D28F4-C29D-4CFA-8047-205F14DD2618}" type="presParOf" srcId="{5AB37423-AE75-4571-B756-8A1C18EF251E}" destId="{2063EA4F-4019-4A4F-BAC6-6D048E4CE47F}" srcOrd="0" destOrd="0" presId="urn:microsoft.com/office/officeart/2005/8/layout/hierarchy5"/>
    <dgm:cxn modelId="{ECBCB2FF-EF90-4F03-97DA-F6BF813BCBF2}" type="presParOf" srcId="{5AB37423-AE75-4571-B756-8A1C18EF251E}" destId="{577478C2-AC63-4748-BCF6-31456AF3DF39}" srcOrd="1" destOrd="0" presId="urn:microsoft.com/office/officeart/2005/8/layout/hierarchy5"/>
    <dgm:cxn modelId="{C47441F0-0DF4-42EE-9B91-227E7124DAA7}" type="presParOf" srcId="{577478C2-AC63-4748-BCF6-31456AF3DF39}" destId="{7CF3415C-A97D-4718-84BF-70F376D5F4CC}" srcOrd="0" destOrd="0" presId="urn:microsoft.com/office/officeart/2005/8/layout/hierarchy5"/>
    <dgm:cxn modelId="{176F0AF4-4C85-4E3F-B4DD-81AF90D3191F}" type="presParOf" srcId="{7CF3415C-A97D-4718-84BF-70F376D5F4CC}" destId="{C990E296-079D-45BC-A0AD-44DD9574C046}" srcOrd="0" destOrd="0" presId="urn:microsoft.com/office/officeart/2005/8/layout/hierarchy5"/>
    <dgm:cxn modelId="{F89C35A4-7F88-495A-A182-E5A95B99E741}" type="presParOf" srcId="{577478C2-AC63-4748-BCF6-31456AF3DF39}" destId="{CE62023E-DABA-4C58-BF8A-46498CFAD1DE}" srcOrd="1" destOrd="0" presId="urn:microsoft.com/office/officeart/2005/8/layout/hierarchy5"/>
    <dgm:cxn modelId="{C06676FF-18E4-4C1B-A7D9-369B382CD0BE}" type="presParOf" srcId="{CE62023E-DABA-4C58-BF8A-46498CFAD1DE}" destId="{6F10174B-3A75-46C2-B49A-6DED0CBA2E35}" srcOrd="0" destOrd="0" presId="urn:microsoft.com/office/officeart/2005/8/layout/hierarchy5"/>
    <dgm:cxn modelId="{BFEC7292-4DD5-400A-B868-F4DFFB4FFBE0}" type="presParOf" srcId="{CE62023E-DABA-4C58-BF8A-46498CFAD1DE}" destId="{165E00D5-238D-4F8A-A397-F69BC49127E4}" srcOrd="1" destOrd="0" presId="urn:microsoft.com/office/officeart/2005/8/layout/hierarchy5"/>
    <dgm:cxn modelId="{B5CA8714-7213-4EC9-BEA8-113A7B6D48A6}" type="presParOf" srcId="{08B3361C-13AF-4144-8221-B67AD164A9E9}" destId="{FBCBF660-DCE8-406E-B2EE-41277A2220BE}" srcOrd="2" destOrd="0" presId="urn:microsoft.com/office/officeart/2005/8/layout/hierarchy5"/>
    <dgm:cxn modelId="{E1F3B608-3FA1-48C6-8FA1-611E514479EE}" type="presParOf" srcId="{FBCBF660-DCE8-406E-B2EE-41277A2220BE}" destId="{EC50B00F-D729-4FF5-9103-AE6374961B9D}" srcOrd="0" destOrd="0" presId="urn:microsoft.com/office/officeart/2005/8/layout/hierarchy5"/>
    <dgm:cxn modelId="{5F0DF6C8-E6F3-480F-927C-82ACE6D0AA84}" type="presParOf" srcId="{08B3361C-13AF-4144-8221-B67AD164A9E9}" destId="{25300DF0-225E-42D0-8F6E-1C604C4108CC}" srcOrd="3" destOrd="0" presId="urn:microsoft.com/office/officeart/2005/8/layout/hierarchy5"/>
    <dgm:cxn modelId="{5C7EAFF6-D00C-46CD-8FB9-6A9533345570}" type="presParOf" srcId="{25300DF0-225E-42D0-8F6E-1C604C4108CC}" destId="{A205CEB0-619A-4264-9EC3-95915B9815DF}" srcOrd="0" destOrd="0" presId="urn:microsoft.com/office/officeart/2005/8/layout/hierarchy5"/>
    <dgm:cxn modelId="{737E8D6B-1E4B-45EE-AB1E-827EDA064288}" type="presParOf" srcId="{25300DF0-225E-42D0-8F6E-1C604C4108CC}" destId="{839591E7-53F2-4639-A3C1-70194E90679B}" srcOrd="1" destOrd="0" presId="urn:microsoft.com/office/officeart/2005/8/layout/hierarchy5"/>
    <dgm:cxn modelId="{B60DEA96-5A26-4037-87B2-975FDFDFA337}" type="presParOf" srcId="{3E53A80F-1F73-4529-B2BD-AAA01B644350}" destId="{DDF951C3-D442-46B2-821D-F839B0A3D355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F1EE00-6021-4A68-9C86-B3B482C44AD8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E78D2F9-B09A-4674-AA8F-43B76EB5F1CA}">
      <dgm:prSet phldrT="[文字]" custT="1"/>
      <dgm:spPr>
        <a:solidFill>
          <a:schemeClr val="accent2">
            <a:lumMod val="60000"/>
            <a:lumOff val="40000"/>
          </a:schemeClr>
        </a:solidFill>
        <a:ln w="12700">
          <a:solidFill>
            <a:schemeClr val="tx1"/>
          </a:solidFill>
        </a:ln>
      </dgm:spPr>
      <dgm:t>
        <a:bodyPr/>
        <a:lstStyle/>
        <a:p>
          <a:pPr algn="ctr"/>
          <a:r>
            <a:rPr lang="zh-TW" altLang="en-US" sz="1800" b="1" dirty="0">
              <a:solidFill>
                <a:schemeClr val="tx1"/>
              </a:solidFill>
            </a:rPr>
            <a:t>隔日上午</a:t>
          </a:r>
          <a:r>
            <a:rPr lang="en-US" altLang="zh-TW" sz="1800" b="1" dirty="0">
              <a:solidFill>
                <a:schemeClr val="tx1"/>
              </a:solidFill>
            </a:rPr>
            <a:t>9:30</a:t>
          </a:r>
        </a:p>
        <a:p>
          <a:pPr algn="ctr"/>
          <a:r>
            <a:rPr lang="zh-TW" altLang="en-US" sz="1800" b="1" dirty="0">
              <a:solidFill>
                <a:schemeClr val="tx1"/>
              </a:solidFill>
            </a:rPr>
            <a:t>歸還櫃台</a:t>
          </a:r>
          <a:endParaRPr lang="en-US" altLang="zh-TW" sz="1800" b="1" dirty="0">
            <a:solidFill>
              <a:schemeClr val="tx1"/>
            </a:solidFill>
          </a:endParaRPr>
        </a:p>
        <a:p>
          <a:pPr algn="ctr"/>
          <a:r>
            <a:rPr lang="zh-TW" altLang="en-US" sz="1800" b="1" dirty="0">
              <a:solidFill>
                <a:schemeClr val="tx1"/>
              </a:solidFill>
            </a:rPr>
            <a:t>（六、日或假日不計</a:t>
          </a:r>
          <a:r>
            <a:rPr lang="zh-TW" altLang="en-US" sz="1800" b="1" dirty="0">
              <a:solidFill>
                <a:srgbClr val="FF0000"/>
              </a:solidFill>
            </a:rPr>
            <a:t>）</a:t>
          </a:r>
        </a:p>
      </dgm:t>
    </dgm:pt>
    <dgm:pt modelId="{DA37F527-355D-4D62-8D1C-7F844ADB2CF2}" type="parTrans" cxnId="{F036C6C6-5760-4986-A729-B01D58CACB2C}">
      <dgm:prSet custT="1"/>
      <dgm:spPr>
        <a:ln w="12700">
          <a:solidFill>
            <a:schemeClr val="tx1"/>
          </a:solidFill>
          <a:tailEnd type="triangle"/>
        </a:ln>
      </dgm:spPr>
      <dgm:t>
        <a:bodyPr/>
        <a:lstStyle/>
        <a:p>
          <a:pPr algn="ctr"/>
          <a:endParaRPr lang="zh-TW" altLang="en-US" sz="1100"/>
        </a:p>
      </dgm:t>
    </dgm:pt>
    <dgm:pt modelId="{61B0AFA7-AB9E-42F0-819F-C06606715867}" type="sibTrans" cxnId="{F036C6C6-5760-4986-A729-B01D58CACB2C}">
      <dgm:prSet/>
      <dgm:spPr/>
      <dgm:t>
        <a:bodyPr/>
        <a:lstStyle/>
        <a:p>
          <a:pPr algn="ctr"/>
          <a:endParaRPr lang="zh-TW" altLang="en-US" sz="1100"/>
        </a:p>
      </dgm:t>
    </dgm:pt>
    <dgm:pt modelId="{84DDF311-5470-4078-8A2C-591C0BD9955B}">
      <dgm:prSet custT="1"/>
      <dgm:spPr>
        <a:noFill/>
        <a:ln w="12700">
          <a:solidFill>
            <a:schemeClr val="tx1"/>
          </a:solidFill>
        </a:ln>
      </dgm:spPr>
      <dgm:t>
        <a:bodyPr/>
        <a:lstStyle/>
        <a:p>
          <a:pPr algn="ctr"/>
          <a:r>
            <a:rPr lang="zh-TW" altLang="en-US" sz="1100">
              <a:solidFill>
                <a:schemeClr val="tx1"/>
              </a:solidFill>
            </a:rPr>
            <a:t>櫃台同工確認</a:t>
          </a:r>
          <a:endParaRPr lang="en-US" altLang="zh-TW" sz="1100">
            <a:solidFill>
              <a:schemeClr val="tx1"/>
            </a:solidFill>
          </a:endParaRPr>
        </a:p>
        <a:p>
          <a:pPr algn="ctr"/>
          <a:r>
            <a:rPr lang="zh-TW" altLang="en-US" sz="1100">
              <a:solidFill>
                <a:schemeClr val="tx1"/>
              </a:solidFill>
            </a:rPr>
            <a:t>完成借閱</a:t>
          </a:r>
          <a:endParaRPr lang="zh-TW" altLang="en-US" sz="1100" dirty="0">
            <a:solidFill>
              <a:schemeClr val="tx1"/>
            </a:solidFill>
          </a:endParaRPr>
        </a:p>
      </dgm:t>
    </dgm:pt>
    <dgm:pt modelId="{D4E16E51-0553-41D4-9BB4-41B2873937E2}" type="parTrans" cxnId="{266830EB-DE75-464C-83BE-27D75EE48F2F}">
      <dgm:prSet custT="1"/>
      <dgm:spPr>
        <a:ln w="12700">
          <a:solidFill>
            <a:schemeClr val="tx1"/>
          </a:solidFill>
          <a:tailEnd type="triangle"/>
        </a:ln>
      </dgm:spPr>
      <dgm:t>
        <a:bodyPr/>
        <a:lstStyle/>
        <a:p>
          <a:pPr algn="ctr"/>
          <a:endParaRPr lang="zh-TW" altLang="en-US" sz="1100"/>
        </a:p>
      </dgm:t>
    </dgm:pt>
    <dgm:pt modelId="{E8EFADF3-CB9B-473D-A31B-083BF16FEABC}" type="sibTrans" cxnId="{266830EB-DE75-464C-83BE-27D75EE48F2F}">
      <dgm:prSet/>
      <dgm:spPr/>
      <dgm:t>
        <a:bodyPr/>
        <a:lstStyle/>
        <a:p>
          <a:pPr algn="ctr"/>
          <a:endParaRPr lang="zh-TW" altLang="en-US" sz="1100"/>
        </a:p>
      </dgm:t>
    </dgm:pt>
    <dgm:pt modelId="{2979A776-9C48-4EE3-AA96-52D979A6CF07}">
      <dgm:prSet custT="1"/>
      <dgm:spPr>
        <a:noFill/>
        <a:ln w="12700">
          <a:solidFill>
            <a:schemeClr val="tx1"/>
          </a:solidFill>
        </a:ln>
      </dgm:spPr>
      <dgm:t>
        <a:bodyPr/>
        <a:lstStyle/>
        <a:p>
          <a:pPr algn="ctr"/>
          <a:r>
            <a:rPr lang="zh-TW" altLang="en-US" sz="1100" b="1" dirty="0">
              <a:solidFill>
                <a:schemeClr val="tx1"/>
              </a:solidFill>
            </a:rPr>
            <a:t>閉館前半小時</a:t>
          </a:r>
          <a:endParaRPr lang="en-US" altLang="zh-TW" sz="1100" b="1" dirty="0">
            <a:solidFill>
              <a:schemeClr val="tx1"/>
            </a:solidFill>
          </a:endParaRPr>
        </a:p>
        <a:p>
          <a:pPr algn="ctr"/>
          <a:r>
            <a:rPr lang="zh-TW" altLang="en-US" sz="1100" dirty="0">
              <a:solidFill>
                <a:schemeClr val="tx1"/>
              </a:solidFill>
            </a:rPr>
            <a:t>將欲借閱之書籍</a:t>
          </a:r>
          <a:endParaRPr lang="en-US" altLang="zh-TW" sz="1100" dirty="0">
            <a:solidFill>
              <a:schemeClr val="tx1"/>
            </a:solidFill>
          </a:endParaRPr>
        </a:p>
        <a:p>
          <a:pPr algn="ctr"/>
          <a:r>
            <a:rPr lang="zh-TW" altLang="en-US" sz="1100" dirty="0">
              <a:solidFill>
                <a:schemeClr val="tx1"/>
              </a:solidFill>
            </a:rPr>
            <a:t>至櫃台填表登記</a:t>
          </a:r>
        </a:p>
      </dgm:t>
    </dgm:pt>
    <dgm:pt modelId="{0CB4E555-4374-4DFD-BE21-3465E6233435}" type="parTrans" cxnId="{39EB9614-CD8A-4852-9E3C-02710E750708}">
      <dgm:prSet/>
      <dgm:spPr/>
      <dgm:t>
        <a:bodyPr/>
        <a:lstStyle/>
        <a:p>
          <a:pPr algn="ctr"/>
          <a:endParaRPr lang="zh-TW" altLang="en-US" sz="1100"/>
        </a:p>
      </dgm:t>
    </dgm:pt>
    <dgm:pt modelId="{3D2D3690-C8FC-47A5-A945-4A1D2E6AD5A9}" type="sibTrans" cxnId="{39EB9614-CD8A-4852-9E3C-02710E750708}">
      <dgm:prSet/>
      <dgm:spPr/>
      <dgm:t>
        <a:bodyPr/>
        <a:lstStyle/>
        <a:p>
          <a:pPr algn="ctr"/>
          <a:endParaRPr lang="zh-TW" altLang="en-US" sz="1100"/>
        </a:p>
      </dgm:t>
    </dgm:pt>
    <dgm:pt modelId="{3E53A80F-1F73-4529-B2BD-AAA01B644350}" type="pres">
      <dgm:prSet presAssocID="{B7F1EE00-6021-4A68-9C86-B3B482C44AD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2CFEE14-8470-420A-BBD9-FFABF9228F04}" type="pres">
      <dgm:prSet presAssocID="{B7F1EE00-6021-4A68-9C86-B3B482C44AD8}" presName="hierFlow" presStyleCnt="0"/>
      <dgm:spPr/>
    </dgm:pt>
    <dgm:pt modelId="{6E815945-FD3C-4934-9BFF-B4157B048A39}" type="pres">
      <dgm:prSet presAssocID="{B7F1EE00-6021-4A68-9C86-B3B482C44AD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9527456-78B0-4A72-885F-31753943C42B}" type="pres">
      <dgm:prSet presAssocID="{2979A776-9C48-4EE3-AA96-52D979A6CF07}" presName="Name17" presStyleCnt="0"/>
      <dgm:spPr/>
    </dgm:pt>
    <dgm:pt modelId="{1D540793-A390-4898-832A-9624C310170D}" type="pres">
      <dgm:prSet presAssocID="{2979A776-9C48-4EE3-AA96-52D979A6CF07}" presName="level1Shape" presStyleLbl="node0" presStyleIdx="0" presStyleCnt="1" custScaleX="90122" custScaleY="94836" custLinFactNeighborX="-4988" custLinFactNeighborY="678">
        <dgm:presLayoutVars>
          <dgm:chPref val="3"/>
        </dgm:presLayoutVars>
      </dgm:prSet>
      <dgm:spPr/>
    </dgm:pt>
    <dgm:pt modelId="{E7E7796D-98EF-4412-8C8B-5EAF0477F422}" type="pres">
      <dgm:prSet presAssocID="{2979A776-9C48-4EE3-AA96-52D979A6CF07}" presName="hierChild2" presStyleCnt="0"/>
      <dgm:spPr/>
    </dgm:pt>
    <dgm:pt modelId="{39AF82B8-D6FD-41F5-A12B-948ABF0621F6}" type="pres">
      <dgm:prSet presAssocID="{D4E16E51-0553-41D4-9BB4-41B2873937E2}" presName="Name25" presStyleLbl="parChTrans1D2" presStyleIdx="0" presStyleCnt="1"/>
      <dgm:spPr/>
    </dgm:pt>
    <dgm:pt modelId="{AA65FD52-5F7D-4C9B-B785-B29E585087EF}" type="pres">
      <dgm:prSet presAssocID="{D4E16E51-0553-41D4-9BB4-41B2873937E2}" presName="connTx" presStyleLbl="parChTrans1D2" presStyleIdx="0" presStyleCnt="1"/>
      <dgm:spPr/>
    </dgm:pt>
    <dgm:pt modelId="{44E64A06-80AC-4384-8D7B-186968E1A6B0}" type="pres">
      <dgm:prSet presAssocID="{84DDF311-5470-4078-8A2C-591C0BD9955B}" presName="Name30" presStyleCnt="0"/>
      <dgm:spPr/>
    </dgm:pt>
    <dgm:pt modelId="{405671BD-DACD-49AB-984E-A18E6DE46F36}" type="pres">
      <dgm:prSet presAssocID="{84DDF311-5470-4078-8A2C-591C0BD9955B}" presName="level2Shape" presStyleLbl="node2" presStyleIdx="0" presStyleCnt="1" custScaleX="68163" custScaleY="70748" custLinFactNeighborX="-6016"/>
      <dgm:spPr/>
    </dgm:pt>
    <dgm:pt modelId="{C18973F4-ABC1-4A58-A99D-60A54DD39DA2}" type="pres">
      <dgm:prSet presAssocID="{84DDF311-5470-4078-8A2C-591C0BD9955B}" presName="hierChild3" presStyleCnt="0"/>
      <dgm:spPr/>
    </dgm:pt>
    <dgm:pt modelId="{8E76B8FA-2FCC-44FE-9C42-F91AADC87140}" type="pres">
      <dgm:prSet presAssocID="{DA37F527-355D-4D62-8D1C-7F844ADB2CF2}" presName="Name25" presStyleLbl="parChTrans1D3" presStyleIdx="0" presStyleCnt="1"/>
      <dgm:spPr/>
    </dgm:pt>
    <dgm:pt modelId="{4A35D893-B820-4594-A2EB-089EDD480681}" type="pres">
      <dgm:prSet presAssocID="{DA37F527-355D-4D62-8D1C-7F844ADB2CF2}" presName="connTx" presStyleLbl="parChTrans1D3" presStyleIdx="0" presStyleCnt="1"/>
      <dgm:spPr/>
    </dgm:pt>
    <dgm:pt modelId="{2102F326-311E-4F11-8363-9A470F6FEB7F}" type="pres">
      <dgm:prSet presAssocID="{3E78D2F9-B09A-4674-AA8F-43B76EB5F1CA}" presName="Name30" presStyleCnt="0"/>
      <dgm:spPr/>
    </dgm:pt>
    <dgm:pt modelId="{4F8E9BD7-A93B-45DC-8221-437C80CDBAD0}" type="pres">
      <dgm:prSet presAssocID="{3E78D2F9-B09A-4674-AA8F-43B76EB5F1CA}" presName="level2Shape" presStyleLbl="node3" presStyleIdx="0" presStyleCnt="1" custScaleX="96374" custLinFactNeighborX="-7004"/>
      <dgm:spPr/>
    </dgm:pt>
    <dgm:pt modelId="{08B3361C-13AF-4144-8221-B67AD164A9E9}" type="pres">
      <dgm:prSet presAssocID="{3E78D2F9-B09A-4674-AA8F-43B76EB5F1CA}" presName="hierChild3" presStyleCnt="0"/>
      <dgm:spPr/>
    </dgm:pt>
    <dgm:pt modelId="{DDF951C3-D442-46B2-821D-F839B0A3D355}" type="pres">
      <dgm:prSet presAssocID="{B7F1EE00-6021-4A68-9C86-B3B482C44AD8}" presName="bgShapesFlow" presStyleCnt="0"/>
      <dgm:spPr/>
    </dgm:pt>
  </dgm:ptLst>
  <dgm:cxnLst>
    <dgm:cxn modelId="{39EB9614-CD8A-4852-9E3C-02710E750708}" srcId="{B7F1EE00-6021-4A68-9C86-B3B482C44AD8}" destId="{2979A776-9C48-4EE3-AA96-52D979A6CF07}" srcOrd="0" destOrd="0" parTransId="{0CB4E555-4374-4DFD-BE21-3465E6233435}" sibTransId="{3D2D3690-C8FC-47A5-A945-4A1D2E6AD5A9}"/>
    <dgm:cxn modelId="{4009132A-A0EE-43FF-B350-5112ADC3FB88}" type="presOf" srcId="{DA37F527-355D-4D62-8D1C-7F844ADB2CF2}" destId="{4A35D893-B820-4594-A2EB-089EDD480681}" srcOrd="1" destOrd="0" presId="urn:microsoft.com/office/officeart/2005/8/layout/hierarchy5"/>
    <dgm:cxn modelId="{2159965D-ADDA-406A-A696-88CCD33B06EC}" type="presOf" srcId="{D4E16E51-0553-41D4-9BB4-41B2873937E2}" destId="{39AF82B8-D6FD-41F5-A12B-948ABF0621F6}" srcOrd="0" destOrd="0" presId="urn:microsoft.com/office/officeart/2005/8/layout/hierarchy5"/>
    <dgm:cxn modelId="{7C515E69-9288-4686-A35E-EAE54782EBF4}" type="presOf" srcId="{84DDF311-5470-4078-8A2C-591C0BD9955B}" destId="{405671BD-DACD-49AB-984E-A18E6DE46F36}" srcOrd="0" destOrd="0" presId="urn:microsoft.com/office/officeart/2005/8/layout/hierarchy5"/>
    <dgm:cxn modelId="{D1489B51-EAF4-4DB5-B400-1219D9B253DC}" type="presOf" srcId="{DA37F527-355D-4D62-8D1C-7F844ADB2CF2}" destId="{8E76B8FA-2FCC-44FE-9C42-F91AADC87140}" srcOrd="0" destOrd="0" presId="urn:microsoft.com/office/officeart/2005/8/layout/hierarchy5"/>
    <dgm:cxn modelId="{9FDA2084-2E25-4441-9AA7-E5B9B13CC450}" type="presOf" srcId="{2979A776-9C48-4EE3-AA96-52D979A6CF07}" destId="{1D540793-A390-4898-832A-9624C310170D}" srcOrd="0" destOrd="0" presId="urn:microsoft.com/office/officeart/2005/8/layout/hierarchy5"/>
    <dgm:cxn modelId="{33757DA3-5212-4108-BD15-458E28AB0042}" type="presOf" srcId="{D4E16E51-0553-41D4-9BB4-41B2873937E2}" destId="{AA65FD52-5F7D-4C9B-B785-B29E585087EF}" srcOrd="1" destOrd="0" presId="urn:microsoft.com/office/officeart/2005/8/layout/hierarchy5"/>
    <dgm:cxn modelId="{F036C6C6-5760-4986-A729-B01D58CACB2C}" srcId="{84DDF311-5470-4078-8A2C-591C0BD9955B}" destId="{3E78D2F9-B09A-4674-AA8F-43B76EB5F1CA}" srcOrd="0" destOrd="0" parTransId="{DA37F527-355D-4D62-8D1C-7F844ADB2CF2}" sibTransId="{61B0AFA7-AB9E-42F0-819F-C06606715867}"/>
    <dgm:cxn modelId="{0EC0FAC7-4F16-4C33-8246-43FAC74EEA6A}" type="presOf" srcId="{3E78D2F9-B09A-4674-AA8F-43B76EB5F1CA}" destId="{4F8E9BD7-A93B-45DC-8221-437C80CDBAD0}" srcOrd="0" destOrd="0" presId="urn:microsoft.com/office/officeart/2005/8/layout/hierarchy5"/>
    <dgm:cxn modelId="{266830EB-DE75-464C-83BE-27D75EE48F2F}" srcId="{2979A776-9C48-4EE3-AA96-52D979A6CF07}" destId="{84DDF311-5470-4078-8A2C-591C0BD9955B}" srcOrd="0" destOrd="0" parTransId="{D4E16E51-0553-41D4-9BB4-41B2873937E2}" sibTransId="{E8EFADF3-CB9B-473D-A31B-083BF16FEABC}"/>
    <dgm:cxn modelId="{13C466FD-D58F-43B1-B9BE-BC9714EEA827}" type="presOf" srcId="{B7F1EE00-6021-4A68-9C86-B3B482C44AD8}" destId="{3E53A80F-1F73-4529-B2BD-AAA01B644350}" srcOrd="0" destOrd="0" presId="urn:microsoft.com/office/officeart/2005/8/layout/hierarchy5"/>
    <dgm:cxn modelId="{B92BF46A-FEB4-4D57-B4E5-501D899C3DE0}" type="presParOf" srcId="{3E53A80F-1F73-4529-B2BD-AAA01B644350}" destId="{12CFEE14-8470-420A-BBD9-FFABF9228F04}" srcOrd="0" destOrd="0" presId="urn:microsoft.com/office/officeart/2005/8/layout/hierarchy5"/>
    <dgm:cxn modelId="{09A94704-5254-4289-9E27-84FB8B0F2524}" type="presParOf" srcId="{12CFEE14-8470-420A-BBD9-FFABF9228F04}" destId="{6E815945-FD3C-4934-9BFF-B4157B048A39}" srcOrd="0" destOrd="0" presId="urn:microsoft.com/office/officeart/2005/8/layout/hierarchy5"/>
    <dgm:cxn modelId="{98D495C7-1CC0-483E-A7F2-6D93FCFF8401}" type="presParOf" srcId="{6E815945-FD3C-4934-9BFF-B4157B048A39}" destId="{19527456-78B0-4A72-885F-31753943C42B}" srcOrd="0" destOrd="0" presId="urn:microsoft.com/office/officeart/2005/8/layout/hierarchy5"/>
    <dgm:cxn modelId="{45759DAB-4156-43CE-9AC3-F51B31D6F076}" type="presParOf" srcId="{19527456-78B0-4A72-885F-31753943C42B}" destId="{1D540793-A390-4898-832A-9624C310170D}" srcOrd="0" destOrd="0" presId="urn:microsoft.com/office/officeart/2005/8/layout/hierarchy5"/>
    <dgm:cxn modelId="{F5E7C260-F502-4E40-8338-9A478FE5D51A}" type="presParOf" srcId="{19527456-78B0-4A72-885F-31753943C42B}" destId="{E7E7796D-98EF-4412-8C8B-5EAF0477F422}" srcOrd="1" destOrd="0" presId="urn:microsoft.com/office/officeart/2005/8/layout/hierarchy5"/>
    <dgm:cxn modelId="{3D3CA3B7-3C30-4A80-B023-99CD9DD343A0}" type="presParOf" srcId="{E7E7796D-98EF-4412-8C8B-5EAF0477F422}" destId="{39AF82B8-D6FD-41F5-A12B-948ABF0621F6}" srcOrd="0" destOrd="0" presId="urn:microsoft.com/office/officeart/2005/8/layout/hierarchy5"/>
    <dgm:cxn modelId="{0FB57897-8C4D-4B88-A5E9-AB4AEA81E754}" type="presParOf" srcId="{39AF82B8-D6FD-41F5-A12B-948ABF0621F6}" destId="{AA65FD52-5F7D-4C9B-B785-B29E585087EF}" srcOrd="0" destOrd="0" presId="urn:microsoft.com/office/officeart/2005/8/layout/hierarchy5"/>
    <dgm:cxn modelId="{003C0495-FD1A-4F0A-9316-DE5FE3F08A63}" type="presParOf" srcId="{E7E7796D-98EF-4412-8C8B-5EAF0477F422}" destId="{44E64A06-80AC-4384-8D7B-186968E1A6B0}" srcOrd="1" destOrd="0" presId="urn:microsoft.com/office/officeart/2005/8/layout/hierarchy5"/>
    <dgm:cxn modelId="{926E5CAE-B793-4D3B-BE98-1DC162542FCA}" type="presParOf" srcId="{44E64A06-80AC-4384-8D7B-186968E1A6B0}" destId="{405671BD-DACD-49AB-984E-A18E6DE46F36}" srcOrd="0" destOrd="0" presId="urn:microsoft.com/office/officeart/2005/8/layout/hierarchy5"/>
    <dgm:cxn modelId="{0811D9FC-3E92-4D9E-9715-AF41E4185128}" type="presParOf" srcId="{44E64A06-80AC-4384-8D7B-186968E1A6B0}" destId="{C18973F4-ABC1-4A58-A99D-60A54DD39DA2}" srcOrd="1" destOrd="0" presId="urn:microsoft.com/office/officeart/2005/8/layout/hierarchy5"/>
    <dgm:cxn modelId="{BDAF6119-CB93-494D-95F1-C726ECFFE386}" type="presParOf" srcId="{C18973F4-ABC1-4A58-A99D-60A54DD39DA2}" destId="{8E76B8FA-2FCC-44FE-9C42-F91AADC87140}" srcOrd="0" destOrd="0" presId="urn:microsoft.com/office/officeart/2005/8/layout/hierarchy5"/>
    <dgm:cxn modelId="{B47B8F1B-C54C-4D23-A0DF-6B34DC43982B}" type="presParOf" srcId="{8E76B8FA-2FCC-44FE-9C42-F91AADC87140}" destId="{4A35D893-B820-4594-A2EB-089EDD480681}" srcOrd="0" destOrd="0" presId="urn:microsoft.com/office/officeart/2005/8/layout/hierarchy5"/>
    <dgm:cxn modelId="{330FCF31-1B7B-4F14-834C-B91232F197E6}" type="presParOf" srcId="{C18973F4-ABC1-4A58-A99D-60A54DD39DA2}" destId="{2102F326-311E-4F11-8363-9A470F6FEB7F}" srcOrd="1" destOrd="0" presId="urn:microsoft.com/office/officeart/2005/8/layout/hierarchy5"/>
    <dgm:cxn modelId="{DE724D32-ADB7-47E1-9D54-4E75EC38915D}" type="presParOf" srcId="{2102F326-311E-4F11-8363-9A470F6FEB7F}" destId="{4F8E9BD7-A93B-45DC-8221-437C80CDBAD0}" srcOrd="0" destOrd="0" presId="urn:microsoft.com/office/officeart/2005/8/layout/hierarchy5"/>
    <dgm:cxn modelId="{539BEAA3-905A-4EC1-9207-9E813ECDDAFB}" type="presParOf" srcId="{2102F326-311E-4F11-8363-9A470F6FEB7F}" destId="{08B3361C-13AF-4144-8221-B67AD164A9E9}" srcOrd="1" destOrd="0" presId="urn:microsoft.com/office/officeart/2005/8/layout/hierarchy5"/>
    <dgm:cxn modelId="{9B77B0EA-1A1F-4B26-BAB3-4F85E2462118}" type="presParOf" srcId="{3E53A80F-1F73-4529-B2BD-AAA01B644350}" destId="{DDF951C3-D442-46B2-821D-F839B0A3D355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40793-A390-4898-832A-9624C310170D}">
      <dsp:nvSpPr>
        <dsp:cNvPr id="0" name=""/>
        <dsp:cNvSpPr/>
      </dsp:nvSpPr>
      <dsp:spPr>
        <a:xfrm>
          <a:off x="3830" y="986320"/>
          <a:ext cx="1416519" cy="91216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100" b="1" kern="1200">
              <a:solidFill>
                <a:schemeClr val="tx1"/>
              </a:solidFill>
            </a:rPr>
            <a:t>網路自行預約</a:t>
          </a:r>
        </a:p>
      </dsp:txBody>
      <dsp:txXfrm>
        <a:off x="30546" y="1013036"/>
        <a:ext cx="1363087" cy="858735"/>
      </dsp:txXfrm>
    </dsp:sp>
    <dsp:sp modelId="{3A6FAC89-BD4D-41FC-BBF7-8544974D9594}">
      <dsp:nvSpPr>
        <dsp:cNvPr id="0" name=""/>
        <dsp:cNvSpPr/>
      </dsp:nvSpPr>
      <dsp:spPr>
        <a:xfrm>
          <a:off x="1420349" y="1423507"/>
          <a:ext cx="484557" cy="37792"/>
        </a:xfrm>
        <a:custGeom>
          <a:avLst/>
          <a:gdLst/>
          <a:ahLst/>
          <a:cxnLst/>
          <a:rect l="0" t="0" r="0" b="0"/>
          <a:pathLst>
            <a:path>
              <a:moveTo>
                <a:pt x="0" y="18896"/>
              </a:moveTo>
              <a:lnTo>
                <a:pt x="484557" y="18896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100" kern="1200"/>
        </a:p>
      </dsp:txBody>
      <dsp:txXfrm>
        <a:off x="1650514" y="1430290"/>
        <a:ext cx="24227" cy="24227"/>
      </dsp:txXfrm>
    </dsp:sp>
    <dsp:sp modelId="{3DF421B0-A974-4131-B295-771546ACADE2}">
      <dsp:nvSpPr>
        <dsp:cNvPr id="0" name=""/>
        <dsp:cNvSpPr/>
      </dsp:nvSpPr>
      <dsp:spPr>
        <a:xfrm>
          <a:off x="1904907" y="1139555"/>
          <a:ext cx="1211393" cy="60569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100" kern="1200" dirty="0">
              <a:solidFill>
                <a:schemeClr val="tx1"/>
              </a:solidFill>
            </a:rPr>
            <a:t>新書下架</a:t>
          </a:r>
        </a:p>
      </dsp:txBody>
      <dsp:txXfrm>
        <a:off x="1922647" y="1157295"/>
        <a:ext cx="1175913" cy="570216"/>
      </dsp:txXfrm>
    </dsp:sp>
    <dsp:sp modelId="{8E76B8FA-2FCC-44FE-9C42-F91AADC87140}">
      <dsp:nvSpPr>
        <dsp:cNvPr id="0" name=""/>
        <dsp:cNvSpPr/>
      </dsp:nvSpPr>
      <dsp:spPr>
        <a:xfrm>
          <a:off x="3116301" y="1423507"/>
          <a:ext cx="495956" cy="37792"/>
        </a:xfrm>
        <a:custGeom>
          <a:avLst/>
          <a:gdLst/>
          <a:ahLst/>
          <a:cxnLst/>
          <a:rect l="0" t="0" r="0" b="0"/>
          <a:pathLst>
            <a:path>
              <a:moveTo>
                <a:pt x="0" y="18896"/>
              </a:moveTo>
              <a:lnTo>
                <a:pt x="495956" y="18896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100" kern="1200"/>
        </a:p>
      </dsp:txBody>
      <dsp:txXfrm>
        <a:off x="3351880" y="1430005"/>
        <a:ext cx="24797" cy="24797"/>
      </dsp:txXfrm>
    </dsp:sp>
    <dsp:sp modelId="{4F8E9BD7-A93B-45DC-8221-437C80CDBAD0}">
      <dsp:nvSpPr>
        <dsp:cNvPr id="0" name=""/>
        <dsp:cNvSpPr/>
      </dsp:nvSpPr>
      <dsp:spPr>
        <a:xfrm>
          <a:off x="3612258" y="942001"/>
          <a:ext cx="1211393" cy="1000805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100" kern="1200">
              <a:solidFill>
                <a:schemeClr val="tx1"/>
              </a:solidFill>
            </a:rPr>
            <a:t>e-mail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100" kern="1200">
              <a:solidFill>
                <a:schemeClr val="tx1"/>
              </a:solidFill>
            </a:rPr>
            <a:t>預約書</a:t>
          </a:r>
          <a:endParaRPr lang="en-US" altLang="zh-TW" sz="1100" kern="1200">
            <a:solidFill>
              <a:schemeClr val="tx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100" kern="1200">
              <a:solidFill>
                <a:schemeClr val="tx1"/>
              </a:solidFill>
            </a:rPr>
            <a:t>可借通知</a:t>
          </a:r>
        </a:p>
      </dsp:txBody>
      <dsp:txXfrm>
        <a:off x="3641571" y="971314"/>
        <a:ext cx="1152767" cy="942179"/>
      </dsp:txXfrm>
    </dsp:sp>
    <dsp:sp modelId="{BF6942A0-A5B0-4C3C-AD81-811E5327973F}">
      <dsp:nvSpPr>
        <dsp:cNvPr id="0" name=""/>
        <dsp:cNvSpPr/>
      </dsp:nvSpPr>
      <dsp:spPr>
        <a:xfrm rot="19313219">
          <a:off x="4759544" y="1237918"/>
          <a:ext cx="601374" cy="37792"/>
        </a:xfrm>
        <a:custGeom>
          <a:avLst/>
          <a:gdLst/>
          <a:ahLst/>
          <a:cxnLst/>
          <a:rect l="0" t="0" r="0" b="0"/>
          <a:pathLst>
            <a:path>
              <a:moveTo>
                <a:pt x="0" y="18896"/>
              </a:moveTo>
              <a:lnTo>
                <a:pt x="601374" y="18896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100" kern="1200"/>
        </a:p>
      </dsp:txBody>
      <dsp:txXfrm>
        <a:off x="5045197" y="1241781"/>
        <a:ext cx="30068" cy="30068"/>
      </dsp:txXfrm>
    </dsp:sp>
    <dsp:sp modelId="{2063EA4F-4019-4A4F-BAC6-6D048E4CE47F}">
      <dsp:nvSpPr>
        <dsp:cNvPr id="0" name=""/>
        <dsp:cNvSpPr/>
      </dsp:nvSpPr>
      <dsp:spPr>
        <a:xfrm>
          <a:off x="5296810" y="784492"/>
          <a:ext cx="1211393" cy="57346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100" kern="1200">
              <a:solidFill>
                <a:schemeClr val="tx1"/>
              </a:solidFill>
            </a:rPr>
            <a:t>借書流程</a:t>
          </a:r>
        </a:p>
      </dsp:txBody>
      <dsp:txXfrm>
        <a:off x="5313606" y="801288"/>
        <a:ext cx="1177801" cy="539875"/>
      </dsp:txXfrm>
    </dsp:sp>
    <dsp:sp modelId="{FBCBF660-DCE8-406E-B2EE-41277A2220BE}">
      <dsp:nvSpPr>
        <dsp:cNvPr id="0" name=""/>
        <dsp:cNvSpPr/>
      </dsp:nvSpPr>
      <dsp:spPr>
        <a:xfrm rot="2104151">
          <a:off x="4771177" y="1589588"/>
          <a:ext cx="578108" cy="37792"/>
        </a:xfrm>
        <a:custGeom>
          <a:avLst/>
          <a:gdLst/>
          <a:ahLst/>
          <a:cxnLst/>
          <a:rect l="0" t="0" r="0" b="0"/>
          <a:pathLst>
            <a:path>
              <a:moveTo>
                <a:pt x="0" y="18896"/>
              </a:moveTo>
              <a:lnTo>
                <a:pt x="578108" y="18896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100" kern="1200"/>
        </a:p>
      </dsp:txBody>
      <dsp:txXfrm>
        <a:off x="5045778" y="1594031"/>
        <a:ext cx="28905" cy="28905"/>
      </dsp:txXfrm>
    </dsp:sp>
    <dsp:sp modelId="{A205CEB0-619A-4264-9EC3-95915B9815DF}">
      <dsp:nvSpPr>
        <dsp:cNvPr id="0" name=""/>
        <dsp:cNvSpPr/>
      </dsp:nvSpPr>
      <dsp:spPr>
        <a:xfrm>
          <a:off x="5296810" y="1448815"/>
          <a:ext cx="1260213" cy="65149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solidFill>
                <a:srgbClr val="FF0000"/>
              </a:solidFill>
            </a:rPr>
            <a:t>逾</a:t>
          </a:r>
          <a:r>
            <a:rPr lang="en-US" altLang="zh-TW" sz="1600" b="1" kern="1200" dirty="0">
              <a:solidFill>
                <a:srgbClr val="FF0000"/>
              </a:solidFill>
            </a:rPr>
            <a:t>7</a:t>
          </a:r>
          <a:r>
            <a:rPr lang="zh-TW" altLang="en-US" sz="1600" b="1" kern="1200" dirty="0">
              <a:solidFill>
                <a:srgbClr val="FF0000"/>
              </a:solidFill>
            </a:rPr>
            <a:t>日未借閱</a:t>
          </a:r>
          <a:endParaRPr lang="en-US" altLang="zh-TW" sz="1600" b="1" kern="1200" dirty="0">
            <a:solidFill>
              <a:srgbClr val="FF0000"/>
            </a:solidFill>
          </a:endParaRPr>
        </a:p>
      </dsp:txBody>
      <dsp:txXfrm>
        <a:off x="5315892" y="1467897"/>
        <a:ext cx="1222049" cy="613335"/>
      </dsp:txXfrm>
    </dsp:sp>
    <dsp:sp modelId="{4CABD2C2-D3D2-4294-8666-F837B476742A}">
      <dsp:nvSpPr>
        <dsp:cNvPr id="0" name=""/>
        <dsp:cNvSpPr/>
      </dsp:nvSpPr>
      <dsp:spPr>
        <a:xfrm>
          <a:off x="6557023" y="1755668"/>
          <a:ext cx="484557" cy="37792"/>
        </a:xfrm>
        <a:custGeom>
          <a:avLst/>
          <a:gdLst/>
          <a:ahLst/>
          <a:cxnLst/>
          <a:rect l="0" t="0" r="0" b="0"/>
          <a:pathLst>
            <a:path>
              <a:moveTo>
                <a:pt x="0" y="18896"/>
              </a:moveTo>
              <a:lnTo>
                <a:pt x="484557" y="18896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100" kern="1200"/>
        </a:p>
      </dsp:txBody>
      <dsp:txXfrm>
        <a:off x="6787188" y="1762451"/>
        <a:ext cx="24227" cy="24227"/>
      </dsp:txXfrm>
    </dsp:sp>
    <dsp:sp modelId="{49C4A510-7618-4F11-86AD-C2FF1B3D10A3}">
      <dsp:nvSpPr>
        <dsp:cNvPr id="0" name=""/>
        <dsp:cNvSpPr/>
      </dsp:nvSpPr>
      <dsp:spPr>
        <a:xfrm>
          <a:off x="7041581" y="1471716"/>
          <a:ext cx="1211393" cy="60569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100" kern="1200">
              <a:solidFill>
                <a:sysClr val="windowText" lastClr="000000"/>
              </a:solidFill>
            </a:rPr>
            <a:t>通知下位</a:t>
          </a:r>
          <a:endParaRPr lang="en-US" altLang="zh-TW" sz="1100" kern="1200">
            <a:solidFill>
              <a:sysClr val="windowText" lastClr="000000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100" kern="1200">
              <a:solidFill>
                <a:sysClr val="windowText" lastClr="000000"/>
              </a:solidFill>
            </a:rPr>
            <a:t>預約者</a:t>
          </a:r>
        </a:p>
      </dsp:txBody>
      <dsp:txXfrm>
        <a:off x="7059321" y="1489456"/>
        <a:ext cx="1175913" cy="5702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40793-A390-4898-832A-9624C310170D}">
      <dsp:nvSpPr>
        <dsp:cNvPr id="0" name=""/>
        <dsp:cNvSpPr/>
      </dsp:nvSpPr>
      <dsp:spPr>
        <a:xfrm>
          <a:off x="2113" y="1604153"/>
          <a:ext cx="1854393" cy="982455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100" kern="1200" dirty="0">
              <a:solidFill>
                <a:schemeClr val="tx1"/>
              </a:solidFill>
            </a:rPr>
            <a:t>填寫</a:t>
          </a:r>
          <a:br>
            <a:rPr lang="en-US" altLang="zh-TW" sz="1100" kern="1200" dirty="0">
              <a:solidFill>
                <a:schemeClr val="tx1"/>
              </a:solidFill>
            </a:rPr>
          </a:br>
          <a:r>
            <a:rPr lang="en-US" altLang="zh-TW" sz="1100" kern="1200" dirty="0">
              <a:solidFill>
                <a:schemeClr val="tx1"/>
              </a:solidFill>
            </a:rPr>
            <a:t>"</a:t>
          </a:r>
          <a:r>
            <a:rPr lang="zh-TW" altLang="en-US" sz="1100" kern="1200" dirty="0">
              <a:solidFill>
                <a:schemeClr val="tx1"/>
              </a:solidFill>
            </a:rPr>
            <a:t>協尋服務單</a:t>
          </a:r>
          <a:r>
            <a:rPr lang="en-US" altLang="zh-TW" sz="1100" kern="1200" dirty="0">
              <a:solidFill>
                <a:schemeClr val="tx1"/>
              </a:solidFill>
            </a:rPr>
            <a:t>"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100" kern="1200" dirty="0">
              <a:solidFill>
                <a:schemeClr val="tx1"/>
              </a:solidFill>
            </a:rPr>
            <a:t>交於櫃台同工</a:t>
          </a:r>
        </a:p>
      </dsp:txBody>
      <dsp:txXfrm>
        <a:off x="30888" y="1632928"/>
        <a:ext cx="1796843" cy="924905"/>
      </dsp:txXfrm>
    </dsp:sp>
    <dsp:sp modelId="{3A6FAC89-BD4D-41FC-BBF7-8544974D9594}">
      <dsp:nvSpPr>
        <dsp:cNvPr id="0" name=""/>
        <dsp:cNvSpPr/>
      </dsp:nvSpPr>
      <dsp:spPr>
        <a:xfrm>
          <a:off x="1856507" y="2078352"/>
          <a:ext cx="634343" cy="34057"/>
        </a:xfrm>
        <a:custGeom>
          <a:avLst/>
          <a:gdLst/>
          <a:ahLst/>
          <a:cxnLst/>
          <a:rect l="0" t="0" r="0" b="0"/>
          <a:pathLst>
            <a:path>
              <a:moveTo>
                <a:pt x="0" y="17028"/>
              </a:moveTo>
              <a:lnTo>
                <a:pt x="634343" y="17028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100" kern="1200"/>
        </a:p>
      </dsp:txBody>
      <dsp:txXfrm>
        <a:off x="2157820" y="2079522"/>
        <a:ext cx="31717" cy="31717"/>
      </dsp:txXfrm>
    </dsp:sp>
    <dsp:sp modelId="{3DF421B0-A974-4131-B295-771546ACADE2}">
      <dsp:nvSpPr>
        <dsp:cNvPr id="0" name=""/>
        <dsp:cNvSpPr/>
      </dsp:nvSpPr>
      <dsp:spPr>
        <a:xfrm>
          <a:off x="2490850" y="1793544"/>
          <a:ext cx="1132446" cy="603673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100" kern="1200">
              <a:solidFill>
                <a:schemeClr val="tx1"/>
              </a:solidFill>
            </a:rPr>
            <a:t>館員尋書</a:t>
          </a:r>
        </a:p>
      </dsp:txBody>
      <dsp:txXfrm>
        <a:off x="2508531" y="1811225"/>
        <a:ext cx="1097084" cy="568311"/>
      </dsp:txXfrm>
    </dsp:sp>
    <dsp:sp modelId="{8E76B8FA-2FCC-44FE-9C42-F91AADC87140}">
      <dsp:nvSpPr>
        <dsp:cNvPr id="0" name=""/>
        <dsp:cNvSpPr/>
      </dsp:nvSpPr>
      <dsp:spPr>
        <a:xfrm>
          <a:off x="3623297" y="2078352"/>
          <a:ext cx="649266" cy="34057"/>
        </a:xfrm>
        <a:custGeom>
          <a:avLst/>
          <a:gdLst/>
          <a:ahLst/>
          <a:cxnLst/>
          <a:rect l="0" t="0" r="0" b="0"/>
          <a:pathLst>
            <a:path>
              <a:moveTo>
                <a:pt x="0" y="17028"/>
              </a:moveTo>
              <a:lnTo>
                <a:pt x="649266" y="17028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100" kern="1200"/>
        </a:p>
      </dsp:txBody>
      <dsp:txXfrm>
        <a:off x="3931699" y="2079149"/>
        <a:ext cx="32463" cy="32463"/>
      </dsp:txXfrm>
    </dsp:sp>
    <dsp:sp modelId="{4F8E9BD7-A93B-45DC-8221-437C80CDBAD0}">
      <dsp:nvSpPr>
        <dsp:cNvPr id="0" name=""/>
        <dsp:cNvSpPr/>
      </dsp:nvSpPr>
      <dsp:spPr>
        <a:xfrm>
          <a:off x="4272564" y="1698916"/>
          <a:ext cx="1585859" cy="79292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100" kern="1200" dirty="0">
              <a:solidFill>
                <a:schemeClr val="tx1"/>
              </a:solidFill>
            </a:rPr>
            <a:t>以</a:t>
          </a:r>
          <a:r>
            <a:rPr lang="en-US" altLang="zh-TW" sz="1100" kern="1200" dirty="0">
              <a:solidFill>
                <a:schemeClr val="tx1"/>
              </a:solidFill>
            </a:rPr>
            <a:t>e-mail</a:t>
          </a:r>
          <a:r>
            <a:rPr lang="zh-TW" altLang="en-US" sz="1100" kern="1200" dirty="0">
              <a:solidFill>
                <a:schemeClr val="tx1"/>
              </a:solidFill>
            </a:rPr>
            <a:t>方式</a:t>
          </a:r>
          <a:br>
            <a:rPr lang="en-US" altLang="zh-TW" sz="1100" kern="1200" dirty="0">
              <a:solidFill>
                <a:schemeClr val="tx1"/>
              </a:solidFill>
            </a:rPr>
          </a:br>
          <a:r>
            <a:rPr lang="zh-TW" altLang="en-US" sz="1100" kern="1200" dirty="0">
              <a:solidFill>
                <a:schemeClr val="tx1"/>
              </a:solidFill>
            </a:rPr>
            <a:t>通知結果</a:t>
          </a:r>
        </a:p>
      </dsp:txBody>
      <dsp:txXfrm>
        <a:off x="4295788" y="1722140"/>
        <a:ext cx="1539411" cy="746481"/>
      </dsp:txXfrm>
    </dsp:sp>
    <dsp:sp modelId="{BF6942A0-A5B0-4C3C-AD81-811E5327973F}">
      <dsp:nvSpPr>
        <dsp:cNvPr id="0" name=""/>
        <dsp:cNvSpPr/>
      </dsp:nvSpPr>
      <dsp:spPr>
        <a:xfrm rot="19644985">
          <a:off x="5800572" y="1880409"/>
          <a:ext cx="735124" cy="34057"/>
        </a:xfrm>
        <a:custGeom>
          <a:avLst/>
          <a:gdLst/>
          <a:ahLst/>
          <a:cxnLst/>
          <a:rect l="0" t="0" r="0" b="0"/>
          <a:pathLst>
            <a:path>
              <a:moveTo>
                <a:pt x="0" y="17028"/>
              </a:moveTo>
              <a:lnTo>
                <a:pt x="735124" y="17028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100" kern="1200"/>
        </a:p>
      </dsp:txBody>
      <dsp:txXfrm>
        <a:off x="6149756" y="1879059"/>
        <a:ext cx="36756" cy="36756"/>
      </dsp:txXfrm>
    </dsp:sp>
    <dsp:sp modelId="{2063EA4F-4019-4A4F-BAC6-6D048E4CE47F}">
      <dsp:nvSpPr>
        <dsp:cNvPr id="0" name=""/>
        <dsp:cNvSpPr/>
      </dsp:nvSpPr>
      <dsp:spPr>
        <a:xfrm>
          <a:off x="6477844" y="1324125"/>
          <a:ext cx="1585859" cy="75073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rgbClr val="FF0000"/>
              </a:solidFill>
            </a:rPr>
            <a:t>尋獲</a:t>
          </a:r>
          <a:endParaRPr lang="en-US" altLang="zh-TW" sz="2000" b="1" kern="1200" dirty="0">
            <a:solidFill>
              <a:srgbClr val="FF0000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rgbClr val="FF0000"/>
              </a:solidFill>
            </a:rPr>
            <a:t>保留櫃台</a:t>
          </a:r>
          <a:r>
            <a:rPr lang="en-US" altLang="zh-TW" sz="2000" b="1" kern="1200" dirty="0">
              <a:solidFill>
                <a:srgbClr val="FF0000"/>
              </a:solidFill>
            </a:rPr>
            <a:t>7</a:t>
          </a:r>
          <a:r>
            <a:rPr lang="zh-TW" altLang="en-US" sz="2000" b="1" kern="1200" dirty="0">
              <a:solidFill>
                <a:srgbClr val="FF0000"/>
              </a:solidFill>
            </a:rPr>
            <a:t>日</a:t>
          </a:r>
        </a:p>
      </dsp:txBody>
      <dsp:txXfrm>
        <a:off x="6499832" y="1346113"/>
        <a:ext cx="1541883" cy="706762"/>
      </dsp:txXfrm>
    </dsp:sp>
    <dsp:sp modelId="{7CF3415C-A97D-4718-84BF-70F376D5F4CC}">
      <dsp:nvSpPr>
        <dsp:cNvPr id="0" name=""/>
        <dsp:cNvSpPr/>
      </dsp:nvSpPr>
      <dsp:spPr>
        <a:xfrm>
          <a:off x="8063704" y="1682466"/>
          <a:ext cx="634343" cy="34057"/>
        </a:xfrm>
        <a:custGeom>
          <a:avLst/>
          <a:gdLst/>
          <a:ahLst/>
          <a:cxnLst/>
          <a:rect l="0" t="0" r="0" b="0"/>
          <a:pathLst>
            <a:path>
              <a:moveTo>
                <a:pt x="0" y="17028"/>
              </a:moveTo>
              <a:lnTo>
                <a:pt x="634343" y="17028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8365017" y="1683636"/>
        <a:ext cx="31717" cy="31717"/>
      </dsp:txXfrm>
    </dsp:sp>
    <dsp:sp modelId="{6F10174B-3A75-46C2-B49A-6DED0CBA2E35}">
      <dsp:nvSpPr>
        <dsp:cNvPr id="0" name=""/>
        <dsp:cNvSpPr/>
      </dsp:nvSpPr>
      <dsp:spPr>
        <a:xfrm>
          <a:off x="8698048" y="1382069"/>
          <a:ext cx="1175914" cy="63485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100" kern="1200"/>
            <a:t> </a:t>
          </a:r>
          <a:r>
            <a:rPr lang="zh-TW" altLang="en-US" sz="1100" kern="1200">
              <a:solidFill>
                <a:schemeClr val="tx1"/>
              </a:solidFill>
            </a:rPr>
            <a:t>借書流程</a:t>
          </a:r>
          <a:endParaRPr lang="zh-TW" altLang="en-US" sz="1100" kern="1200"/>
        </a:p>
      </dsp:txBody>
      <dsp:txXfrm>
        <a:off x="8716642" y="1400663"/>
        <a:ext cx="1138726" cy="597663"/>
      </dsp:txXfrm>
    </dsp:sp>
    <dsp:sp modelId="{FBCBF660-DCE8-406E-B2EE-41277A2220BE}">
      <dsp:nvSpPr>
        <dsp:cNvPr id="0" name=""/>
        <dsp:cNvSpPr/>
      </dsp:nvSpPr>
      <dsp:spPr>
        <a:xfrm rot="2104151">
          <a:off x="5789727" y="2295771"/>
          <a:ext cx="756813" cy="34057"/>
        </a:xfrm>
        <a:custGeom>
          <a:avLst/>
          <a:gdLst/>
          <a:ahLst/>
          <a:cxnLst/>
          <a:rect l="0" t="0" r="0" b="0"/>
          <a:pathLst>
            <a:path>
              <a:moveTo>
                <a:pt x="0" y="17028"/>
              </a:moveTo>
              <a:lnTo>
                <a:pt x="756813" y="17028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100" kern="1200"/>
        </a:p>
      </dsp:txBody>
      <dsp:txXfrm>
        <a:off x="6149213" y="2293880"/>
        <a:ext cx="37840" cy="37840"/>
      </dsp:txXfrm>
    </dsp:sp>
    <dsp:sp modelId="{A205CEB0-619A-4264-9EC3-95915B9815DF}">
      <dsp:nvSpPr>
        <dsp:cNvPr id="0" name=""/>
        <dsp:cNvSpPr/>
      </dsp:nvSpPr>
      <dsp:spPr>
        <a:xfrm>
          <a:off x="6477844" y="2193803"/>
          <a:ext cx="1906615" cy="67283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100" b="1" kern="1200">
              <a:solidFill>
                <a:schemeClr val="tx1"/>
              </a:solidFill>
            </a:rPr>
            <a:t>未尋獲</a:t>
          </a:r>
          <a:br>
            <a:rPr lang="en-US" altLang="zh-TW" sz="1100" kern="1200">
              <a:solidFill>
                <a:schemeClr val="tx1"/>
              </a:solidFill>
            </a:rPr>
          </a:br>
          <a:r>
            <a:rPr lang="en-US" altLang="zh-TW" sz="1100" kern="1200">
              <a:solidFill>
                <a:schemeClr val="tx1"/>
              </a:solidFill>
            </a:rPr>
            <a:t>"</a:t>
          </a:r>
          <a:r>
            <a:rPr lang="zh-TW" altLang="en-US" sz="1100" kern="1200">
              <a:solidFill>
                <a:schemeClr val="tx1"/>
              </a:solidFill>
            </a:rPr>
            <a:t>申報遺失</a:t>
          </a:r>
          <a:r>
            <a:rPr lang="en-US" altLang="zh-TW" sz="1100" kern="1200">
              <a:solidFill>
                <a:schemeClr val="tx1"/>
              </a:solidFill>
            </a:rPr>
            <a:t>"</a:t>
          </a:r>
          <a:endParaRPr lang="zh-TW" altLang="en-US" sz="1100" kern="1200">
            <a:solidFill>
              <a:schemeClr val="tx1"/>
            </a:solidFill>
          </a:endParaRPr>
        </a:p>
      </dsp:txBody>
      <dsp:txXfrm>
        <a:off x="6497551" y="2213510"/>
        <a:ext cx="1867201" cy="6334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40793-A390-4898-832A-9624C310170D}">
      <dsp:nvSpPr>
        <dsp:cNvPr id="0" name=""/>
        <dsp:cNvSpPr/>
      </dsp:nvSpPr>
      <dsp:spPr>
        <a:xfrm>
          <a:off x="46219" y="1160394"/>
          <a:ext cx="2285525" cy="120253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100" b="1" kern="1200" dirty="0">
              <a:solidFill>
                <a:schemeClr val="tx1"/>
              </a:solidFill>
            </a:rPr>
            <a:t>閉館前半小時</a:t>
          </a:r>
          <a:endParaRPr lang="en-US" altLang="zh-TW" sz="1100" b="1" kern="1200" dirty="0">
            <a:solidFill>
              <a:schemeClr val="tx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100" kern="1200" dirty="0">
              <a:solidFill>
                <a:schemeClr val="tx1"/>
              </a:solidFill>
            </a:rPr>
            <a:t>將欲借閱之書籍</a:t>
          </a:r>
          <a:endParaRPr lang="en-US" altLang="zh-TW" sz="1100" kern="1200" dirty="0">
            <a:solidFill>
              <a:schemeClr val="tx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100" kern="1200" dirty="0">
              <a:solidFill>
                <a:schemeClr val="tx1"/>
              </a:solidFill>
            </a:rPr>
            <a:t>至櫃台填表登記</a:t>
          </a:r>
        </a:p>
      </dsp:txBody>
      <dsp:txXfrm>
        <a:off x="81440" y="1195615"/>
        <a:ext cx="2215083" cy="1132095"/>
      </dsp:txXfrm>
    </dsp:sp>
    <dsp:sp modelId="{39AF82B8-D6FD-41F5-A12B-948ABF0621F6}">
      <dsp:nvSpPr>
        <dsp:cNvPr id="0" name=""/>
        <dsp:cNvSpPr/>
      </dsp:nvSpPr>
      <dsp:spPr>
        <a:xfrm rot="21570097">
          <a:off x="2331726" y="1724815"/>
          <a:ext cx="988381" cy="65098"/>
        </a:xfrm>
        <a:custGeom>
          <a:avLst/>
          <a:gdLst/>
          <a:ahLst/>
          <a:cxnLst/>
          <a:rect l="0" t="0" r="0" b="0"/>
          <a:pathLst>
            <a:path>
              <a:moveTo>
                <a:pt x="0" y="32549"/>
              </a:moveTo>
              <a:lnTo>
                <a:pt x="988381" y="32549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100" kern="1200"/>
        </a:p>
      </dsp:txBody>
      <dsp:txXfrm>
        <a:off x="2801207" y="1732655"/>
        <a:ext cx="49419" cy="49419"/>
      </dsp:txXfrm>
    </dsp:sp>
    <dsp:sp modelId="{405671BD-DACD-49AB-984E-A18E6DE46F36}">
      <dsp:nvSpPr>
        <dsp:cNvPr id="0" name=""/>
        <dsp:cNvSpPr/>
      </dsp:nvSpPr>
      <dsp:spPr>
        <a:xfrm>
          <a:off x="3320089" y="1304517"/>
          <a:ext cx="1728637" cy="89709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100" kern="1200">
              <a:solidFill>
                <a:schemeClr val="tx1"/>
              </a:solidFill>
            </a:rPr>
            <a:t>櫃台同工確認</a:t>
          </a:r>
          <a:endParaRPr lang="en-US" altLang="zh-TW" sz="1100" kern="1200">
            <a:solidFill>
              <a:schemeClr val="tx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100" kern="1200">
              <a:solidFill>
                <a:schemeClr val="tx1"/>
              </a:solidFill>
            </a:rPr>
            <a:t>完成借閱</a:t>
          </a:r>
          <a:endParaRPr lang="zh-TW" altLang="en-US" sz="1100" kern="1200" dirty="0">
            <a:solidFill>
              <a:schemeClr val="tx1"/>
            </a:solidFill>
          </a:endParaRPr>
        </a:p>
      </dsp:txBody>
      <dsp:txXfrm>
        <a:off x="3346364" y="1330792"/>
        <a:ext cx="1676087" cy="844547"/>
      </dsp:txXfrm>
    </dsp:sp>
    <dsp:sp modelId="{8E76B8FA-2FCC-44FE-9C42-F91AADC87140}">
      <dsp:nvSpPr>
        <dsp:cNvPr id="0" name=""/>
        <dsp:cNvSpPr/>
      </dsp:nvSpPr>
      <dsp:spPr>
        <a:xfrm>
          <a:off x="5048727" y="1720516"/>
          <a:ext cx="989358" cy="65098"/>
        </a:xfrm>
        <a:custGeom>
          <a:avLst/>
          <a:gdLst/>
          <a:ahLst/>
          <a:cxnLst/>
          <a:rect l="0" t="0" r="0" b="0"/>
          <a:pathLst>
            <a:path>
              <a:moveTo>
                <a:pt x="0" y="32549"/>
              </a:moveTo>
              <a:lnTo>
                <a:pt x="989358" y="32549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100" kern="1200"/>
        </a:p>
      </dsp:txBody>
      <dsp:txXfrm>
        <a:off x="5518672" y="1728332"/>
        <a:ext cx="49467" cy="49467"/>
      </dsp:txXfrm>
    </dsp:sp>
    <dsp:sp modelId="{4F8E9BD7-A93B-45DC-8221-437C80CDBAD0}">
      <dsp:nvSpPr>
        <dsp:cNvPr id="0" name=""/>
        <dsp:cNvSpPr/>
      </dsp:nvSpPr>
      <dsp:spPr>
        <a:xfrm>
          <a:off x="6038085" y="1119057"/>
          <a:ext cx="2444078" cy="126801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solidFill>
                <a:schemeClr val="tx1"/>
              </a:solidFill>
            </a:rPr>
            <a:t>隔日上午</a:t>
          </a:r>
          <a:r>
            <a:rPr lang="en-US" altLang="zh-TW" sz="1800" b="1" kern="1200" dirty="0">
              <a:solidFill>
                <a:schemeClr val="tx1"/>
              </a:solidFill>
            </a:rPr>
            <a:t>9:30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solidFill>
                <a:schemeClr val="tx1"/>
              </a:solidFill>
            </a:rPr>
            <a:t>歸還櫃台</a:t>
          </a:r>
          <a:endParaRPr lang="en-US" altLang="zh-TW" sz="1800" b="1" kern="1200" dirty="0">
            <a:solidFill>
              <a:schemeClr val="tx1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solidFill>
                <a:schemeClr val="tx1"/>
              </a:solidFill>
            </a:rPr>
            <a:t>（六、日或假日不計</a:t>
          </a:r>
          <a:r>
            <a:rPr lang="zh-TW" altLang="en-US" sz="1800" b="1" kern="1200" dirty="0">
              <a:solidFill>
                <a:srgbClr val="FF0000"/>
              </a:solidFill>
            </a:rPr>
            <a:t>）</a:t>
          </a:r>
        </a:p>
      </dsp:txBody>
      <dsp:txXfrm>
        <a:off x="6075224" y="1156196"/>
        <a:ext cx="2369800" cy="1193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14CC4F-3F1E-4B3D-8E3C-09B7BAE768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6ACB55E-9A22-42BD-870E-9FA457034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68B01C5-40DA-4323-B905-047042D9D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8B0D-0801-49F5-A325-D0A3EBCA0EF3}" type="datetimeFigureOut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830C2C1-7915-4181-83DD-624C3831C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E2149A6-599A-4458-9F62-7DCCD56F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34EA-8CA7-48D8-A0AE-9AE6C2DEAB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3022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B1625B-1310-4B21-92D8-DFE940C28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36A6FC2-B124-4281-97C2-AE03F07C8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8163524-E338-42C7-A75D-6AF592C12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8B0D-0801-49F5-A325-D0A3EBCA0EF3}" type="datetimeFigureOut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715BC32-8EA1-47FF-984B-0C1E3571E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F07A917-7189-4C48-AFF4-77A1828E3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34EA-8CA7-48D8-A0AE-9AE6C2DEAB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612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93BC4AB-892F-49BB-AFAB-45D8AAE903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9EA0C1B-7ACF-4BA8-B781-B1A44E737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9CC2044-5600-44B5-9890-DA47E5CA4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8B0D-0801-49F5-A325-D0A3EBCA0EF3}" type="datetimeFigureOut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D5E4859-A1BD-4247-91FA-4F04C072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19934A0-EFE7-42A7-B6DD-D0C78982E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34EA-8CA7-48D8-A0AE-9AE6C2DEAB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547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4593E2-0B9A-489C-AE0C-A38D8C9DD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4FCAF3B-0012-40F9-A05C-38EC9B304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BAA6CC3-BE53-46AB-A6CF-C75613E2C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8B0D-0801-49F5-A325-D0A3EBCA0EF3}" type="datetimeFigureOut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3602C96-1FDF-47AD-90E0-D7C6CFB93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1C600FA-0CA6-477B-8C47-53C53F2DC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34EA-8CA7-48D8-A0AE-9AE6C2DEAB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276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461725-07B9-4234-AF00-ABD86B946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9582D42-06A1-4DC9-8E85-BF44F944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B652188-D6D4-4CDA-A8FC-00D7708F8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8B0D-0801-49F5-A325-D0A3EBCA0EF3}" type="datetimeFigureOut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7B4F9E5-129D-4493-B66D-B33D89EA8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A07AAFC-6134-453D-958B-0DB5E156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34EA-8CA7-48D8-A0AE-9AE6C2DEAB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9313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039AAF-D22B-4FEA-B01C-002B564FA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A40F7CD-1DFE-4D36-9582-E5BBF2A65A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3564B2C-B825-4CEE-AF39-368A3BE8F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4A21BAF-A61F-48B5-BC53-912B941BE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8B0D-0801-49F5-A325-D0A3EBCA0EF3}" type="datetimeFigureOut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ACBBF4D-CD2D-4363-9EA5-AA55CB295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3DA04F8-3337-4AE0-91D4-B4077D7D7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34EA-8CA7-48D8-A0AE-9AE6C2DEAB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128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E2DC1B-43DD-4B3B-BAC8-0E0D25045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2B4BF69-660C-4ED9-B9E9-C4814362D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7AB7046-B867-4582-97EB-6D25F4013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859EAF6-0A89-411C-9BA7-81566C9173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DB6AC19-5F40-49AA-9544-8EB10200D2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9307E54-E48A-45D0-8F49-A552B655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8B0D-0801-49F5-A325-D0A3EBCA0EF3}" type="datetimeFigureOut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91B2F0A-28F4-4980-AB40-6F5DC5DA0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72AB60A-4882-4FD8-876C-AECD1929D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34EA-8CA7-48D8-A0AE-9AE6C2DEAB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65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FF4620-C7D4-4DF6-AD0F-65D5C18F0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E722FAD-14E4-4728-96A3-E21D9DDB0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8B0D-0801-49F5-A325-D0A3EBCA0EF3}" type="datetimeFigureOut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BB44C10-BD7A-409A-ABDC-15E0D58E7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5E11D4C-CFB0-4CAD-9016-BE0FDF79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34EA-8CA7-48D8-A0AE-9AE6C2DEAB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8130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3C635D7-0784-4DAE-838B-AABEBB889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8B0D-0801-49F5-A325-D0A3EBCA0EF3}" type="datetimeFigureOut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E31C685-2956-4285-B250-FEE2B5630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378A9EC-2070-404F-9397-1A624C931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34EA-8CA7-48D8-A0AE-9AE6C2DEAB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023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11D439-56CD-4851-BA74-5AC19ECE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BDC0109-E350-4AAF-9FDE-3A523572E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25AEB67-5C0A-440C-91CF-AED59269B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D48141E-D4DE-497A-861A-286668729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8B0D-0801-49F5-A325-D0A3EBCA0EF3}" type="datetimeFigureOut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660F093-3452-4C8B-BD1B-489C915B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DE74735-63A0-4A97-8E19-D4F414C7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34EA-8CA7-48D8-A0AE-9AE6C2DEAB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640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CEF6B3-3736-4538-9DE4-F1600A43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BA4317B-7D62-493E-8835-01BD188B98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57053FA-90E2-4598-A2AB-83FC7FD83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6F00842-82A1-4FDD-9702-73F7F1C77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8B0D-0801-49F5-A325-D0A3EBCA0EF3}" type="datetimeFigureOut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A4E8462-0C78-4A7F-ABA5-2363B9965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CA7A7BB-86AD-4647-AB72-6BD87B01B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34EA-8CA7-48D8-A0AE-9AE6C2DEAB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0617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3733194-66E7-41EB-AED2-C4D4D3D2D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105ACDB-A717-47D6-B431-6030CD4D1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BF86706-CCE3-4EFA-9A2C-FDF80973AD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48B0D-0801-49F5-A325-D0A3EBCA0EF3}" type="datetimeFigureOut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037C58B-8726-41B5-862D-131D6E7D0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AED2DCC-274A-4F0D-85B5-ED9907D38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D34EA-8CA7-48D8-A0AE-9AE6C2DEAB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379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>
            <a:extLst>
              <a:ext uri="{FF2B5EF4-FFF2-40B4-BE49-F238E27FC236}">
                <a16:creationId xmlns:a16="http://schemas.microsoft.com/office/drawing/2014/main" id="{1628DAB6-0159-4323-B110-24BD094D61A4}"/>
              </a:ext>
            </a:extLst>
          </p:cNvPr>
          <p:cNvSpPr/>
          <p:nvPr/>
        </p:nvSpPr>
        <p:spPr>
          <a:xfrm>
            <a:off x="1562787" y="669168"/>
            <a:ext cx="7164199" cy="35922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1EE897C-239B-4A5E-9BA9-D43090D5FD34}"/>
              </a:ext>
            </a:extLst>
          </p:cNvPr>
          <p:cNvSpPr txBox="1"/>
          <p:nvPr/>
        </p:nvSpPr>
        <p:spPr>
          <a:xfrm>
            <a:off x="2097247" y="1431988"/>
            <a:ext cx="60952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/>
              <a:t> 當你踏入圖書館，你知道有哪些是圖書館可以提供的服務嗎？</a:t>
            </a:r>
            <a:endParaRPr lang="en-US" altLang="zh-TW" sz="3200" dirty="0"/>
          </a:p>
          <a:p>
            <a:endParaRPr lang="en-US" altLang="zh-TW" sz="3200" dirty="0"/>
          </a:p>
          <a:p>
            <a:endParaRPr lang="en-US" altLang="zh-TW" sz="3200" dirty="0"/>
          </a:p>
        </p:txBody>
      </p:sp>
      <p:pic>
        <p:nvPicPr>
          <p:cNvPr id="5" name="圖片 4" descr="手绘人物素材卡通小人图标服务免抠素材免费下载_觅元素51yuansu.com">
            <a:extLst>
              <a:ext uri="{FF2B5EF4-FFF2-40B4-BE49-F238E27FC236}">
                <a16:creationId xmlns:a16="http://schemas.microsoft.com/office/drawing/2014/main" id="{C22A4C78-C6D0-43D9-A447-00CBCE0646FC}"/>
              </a:ext>
            </a:extLst>
          </p:cNvPr>
          <p:cNvPicPr/>
          <p:nvPr/>
        </p:nvPicPr>
        <p:blipFill>
          <a:blip r:embed="rId2" cstate="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635" y="3114450"/>
            <a:ext cx="3668331" cy="3126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卡通女孩在图书馆挑选书籍免抠素材免费下载_觅元素51yuansu.com">
            <a:extLst>
              <a:ext uri="{FF2B5EF4-FFF2-40B4-BE49-F238E27FC236}">
                <a16:creationId xmlns:a16="http://schemas.microsoft.com/office/drawing/2014/main" id="{F9975F8A-0F28-4449-BF8F-DDE984E32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41" y="4261418"/>
            <a:ext cx="3256102" cy="283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780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DB2B00-DA16-4019-BD4B-A6FBAF210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56" y="978407"/>
            <a:ext cx="6674567" cy="52107"/>
          </a:xfrm>
        </p:spPr>
        <p:txBody>
          <a:bodyPr>
            <a:normAutofit fontScale="90000"/>
          </a:bodyPr>
          <a:lstStyle/>
          <a:p>
            <a:pPr marL="0" indent="0"/>
            <a:br>
              <a:rPr lang="en-US" altLang="zh-TW" sz="3100" b="1" dirty="0">
                <a:solidFill>
                  <a:schemeClr val="tx1"/>
                </a:solidFill>
                <a:highlight>
                  <a:srgbClr val="00FFFF"/>
                </a:highlight>
              </a:rPr>
            </a:br>
            <a:br>
              <a:rPr lang="en-US" altLang="zh-TW" sz="3100" b="1" dirty="0">
                <a:solidFill>
                  <a:schemeClr val="tx1"/>
                </a:solidFill>
                <a:highlight>
                  <a:srgbClr val="00FFFF"/>
                </a:highlight>
              </a:rPr>
            </a:br>
            <a:br>
              <a:rPr lang="en-US" altLang="zh-TW" sz="3100" b="1" dirty="0">
                <a:solidFill>
                  <a:schemeClr val="tx1"/>
                </a:solidFill>
                <a:highlight>
                  <a:srgbClr val="00FFFF"/>
                </a:highlight>
              </a:rPr>
            </a:br>
            <a:r>
              <a:rPr lang="zh-TW" altLang="en-US" sz="3100" b="1" dirty="0">
                <a:solidFill>
                  <a:schemeClr val="tx1"/>
                </a:solidFill>
                <a:highlight>
                  <a:srgbClr val="00FFFF"/>
                </a:highlight>
              </a:rPr>
              <a:t>*如何透過本館取得所需他館資源之方式  </a:t>
            </a:r>
            <a:br>
              <a:rPr lang="en-US" altLang="zh-TW" b="1" dirty="0">
                <a:solidFill>
                  <a:schemeClr val="tx1"/>
                </a:solidFill>
                <a:highlight>
                  <a:srgbClr val="00FFFF"/>
                </a:highlight>
              </a:rPr>
            </a:br>
            <a:r>
              <a:rPr lang="zh-TW" altLang="en-US" b="1" dirty="0">
                <a:solidFill>
                  <a:schemeClr val="tx1"/>
                </a:solidFill>
                <a:highlight>
                  <a:srgbClr val="00FFFF"/>
                </a:highlight>
              </a:rPr>
              <a:t>                 </a:t>
            </a:r>
            <a:br>
              <a:rPr lang="en-US" altLang="zh-TW" b="1" dirty="0">
                <a:solidFill>
                  <a:srgbClr val="0000FF"/>
                </a:solidFill>
                <a:highlight>
                  <a:srgbClr val="00FFFF"/>
                </a:highlight>
              </a:rPr>
            </a:br>
            <a:r>
              <a:rPr lang="zh-TW" altLang="en-US" b="1" dirty="0">
                <a:solidFill>
                  <a:srgbClr val="0000FF"/>
                </a:solidFill>
                <a:highlight>
                  <a:srgbClr val="00FFFF"/>
                </a:highlight>
              </a:rPr>
              <a:t>                                </a:t>
            </a:r>
            <a:br>
              <a:rPr lang="en-US" altLang="zh-TW" b="1" dirty="0">
                <a:solidFill>
                  <a:srgbClr val="0000FF"/>
                </a:solidFill>
                <a:highlight>
                  <a:srgbClr val="00FFFF"/>
                </a:highlight>
              </a:rPr>
            </a:br>
            <a:endParaRPr lang="zh-TW" altLang="en-US" dirty="0">
              <a:highlight>
                <a:srgbClr val="00FFFF"/>
              </a:highlight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DDFF8B-9B2F-4C6C-959A-76E617F8C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457" y="1285736"/>
            <a:ext cx="10667681" cy="5359724"/>
          </a:xfrm>
          <a:ln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zh-TW" altLang="en-US" sz="6400" b="1" dirty="0">
                <a:solidFill>
                  <a:srgbClr val="0000FF"/>
                </a:solidFill>
              </a:rPr>
              <a:t> </a:t>
            </a:r>
            <a:r>
              <a:rPr lang="zh-TW" altLang="en-US" sz="5900" b="1" dirty="0">
                <a:solidFill>
                  <a:srgbClr val="7030A0"/>
                </a:solidFill>
              </a:rPr>
              <a:t>其他大專院校 資源方式</a:t>
            </a:r>
            <a:r>
              <a:rPr lang="en-US" altLang="zh-TW" sz="5900" b="1" dirty="0">
                <a:solidFill>
                  <a:srgbClr val="7030A0"/>
                </a:solidFill>
              </a:rPr>
              <a:t>–</a:t>
            </a:r>
            <a:r>
              <a:rPr lang="zh-TW" altLang="en-US" sz="5900" b="1" dirty="0">
                <a:solidFill>
                  <a:srgbClr val="7030A0"/>
                </a:solidFill>
              </a:rPr>
              <a:t> </a:t>
            </a:r>
            <a:endParaRPr lang="en-US" altLang="zh-TW" sz="5900" b="1" dirty="0">
              <a:solidFill>
                <a:srgbClr val="7030A0"/>
              </a:solidFill>
            </a:endParaRPr>
          </a:p>
          <a:p>
            <a:pPr marL="812800" indent="-276225">
              <a:lnSpc>
                <a:spcPct val="150000"/>
              </a:lnSpc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/>
              <a:tabLst>
                <a:tab pos="623888" algn="l"/>
              </a:tabLst>
            </a:pPr>
            <a:r>
              <a:rPr lang="zh-TW" altLang="en-US" sz="5900" b="1" dirty="0">
                <a:solidFill>
                  <a:srgbClr val="0000FF"/>
                </a:solidFill>
              </a:rPr>
              <a:t>文獻傳遞服務 （</a:t>
            </a:r>
            <a:r>
              <a:rPr lang="zh-TW" altLang="en-US" sz="5900" b="1" dirty="0">
                <a:solidFill>
                  <a:schemeClr val="tx1"/>
                </a:solidFill>
              </a:rPr>
              <a:t>書籍或資料收費金額及借閱規則均已對方館為依循原則）</a:t>
            </a:r>
            <a:r>
              <a:rPr lang="en-US" altLang="zh-TW" sz="5900" b="1" dirty="0">
                <a:solidFill>
                  <a:schemeClr val="tx1"/>
                </a:solidFill>
              </a:rPr>
              <a:t>—</a:t>
            </a:r>
            <a:r>
              <a:rPr lang="zh-TW" altLang="en-US" sz="5900" b="1" dirty="0">
                <a:solidFill>
                  <a:schemeClr val="tx1"/>
                </a:solidFill>
              </a:rPr>
              <a:t>僅限</a:t>
            </a:r>
            <a:r>
              <a:rPr lang="zh-TW" altLang="en-US" sz="5900" b="1" dirty="0">
                <a:solidFill>
                  <a:srgbClr val="FF0000"/>
                </a:solidFill>
              </a:rPr>
              <a:t>全台大</a:t>
            </a:r>
            <a:r>
              <a:rPr lang="zh-TW" altLang="en-US" sz="5900" b="1" dirty="0">
                <a:solidFill>
                  <a:srgbClr val="0000FF"/>
                </a:solidFill>
              </a:rPr>
              <a:t>專院校</a:t>
            </a:r>
            <a:r>
              <a:rPr lang="zh-TW" altLang="en-US" sz="5900" b="1" dirty="0">
                <a:solidFill>
                  <a:schemeClr val="tx1"/>
                </a:solidFill>
              </a:rPr>
              <a:t> </a:t>
            </a:r>
            <a:endParaRPr lang="en-US" altLang="zh-TW" sz="5900" b="1" dirty="0">
              <a:solidFill>
                <a:schemeClr val="tx1"/>
              </a:solidFill>
            </a:endParaRPr>
          </a:p>
          <a:p>
            <a:pPr marL="812800" indent="-276225">
              <a:lnSpc>
                <a:spcPct val="150000"/>
              </a:lnSpc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/>
              <a:tabLst>
                <a:tab pos="623888" algn="l"/>
              </a:tabLst>
            </a:pPr>
            <a:r>
              <a:rPr lang="zh-TW" altLang="en-US" sz="5900" b="1" dirty="0">
                <a:solidFill>
                  <a:srgbClr val="0000FF"/>
                </a:solidFill>
              </a:rPr>
              <a:t>跨校互借借書證</a:t>
            </a:r>
            <a:br>
              <a:rPr lang="en-US" altLang="zh-TW" sz="5900" b="1" dirty="0">
                <a:solidFill>
                  <a:srgbClr val="0000FF"/>
                </a:solidFill>
              </a:rPr>
            </a:br>
            <a:r>
              <a:rPr lang="zh-TW" altLang="en-US" sz="5900" b="1" dirty="0">
                <a:solidFill>
                  <a:srgbClr val="0000FF"/>
                </a:solidFill>
              </a:rPr>
              <a:t>來館借閱館合證，目前合作的僅限</a:t>
            </a:r>
            <a:r>
              <a:rPr lang="zh-TW" altLang="en-US" sz="5900" b="1" dirty="0">
                <a:solidFill>
                  <a:srgbClr val="FF0000"/>
                </a:solidFill>
              </a:rPr>
              <a:t>台南地區大學</a:t>
            </a:r>
            <a:r>
              <a:rPr lang="zh-TW" altLang="en-US" sz="5900" b="1" dirty="0">
                <a:solidFill>
                  <a:srgbClr val="0000FF"/>
                </a:solidFill>
              </a:rPr>
              <a:t>圖書館 </a:t>
            </a:r>
            <a:r>
              <a:rPr lang="zh-TW" altLang="en-US" sz="5900" b="1" dirty="0">
                <a:solidFill>
                  <a:schemeClr val="tx1"/>
                </a:solidFill>
              </a:rPr>
              <a:t>（長榮、成功、臺南、崑山、臺南科技大學）</a:t>
            </a:r>
            <a:endParaRPr lang="en-US" altLang="zh-TW" sz="5900" b="1" dirty="0">
              <a:solidFill>
                <a:schemeClr val="tx1"/>
              </a:solidFill>
            </a:endParaRPr>
          </a:p>
          <a:p>
            <a:pPr marL="536575" indent="0">
              <a:lnSpc>
                <a:spcPct val="150000"/>
              </a:lnSpc>
              <a:buClr>
                <a:schemeClr val="accent1">
                  <a:lumMod val="50000"/>
                </a:schemeClr>
              </a:buClr>
              <a:buSzPct val="100000"/>
              <a:buNone/>
              <a:tabLst>
                <a:tab pos="623888" algn="l"/>
              </a:tabLst>
            </a:pPr>
            <a:r>
              <a:rPr lang="zh-TW" altLang="en-US" sz="5900" b="1" dirty="0">
                <a:solidFill>
                  <a:srgbClr val="0000FF"/>
                </a:solidFill>
                <a:highlight>
                  <a:srgbClr val="FFFF00"/>
                </a:highlight>
              </a:rPr>
              <a:t>（ 親自持</a:t>
            </a:r>
            <a:r>
              <a:rPr lang="zh-TW" altLang="en-US" sz="5900" b="1" dirty="0">
                <a:solidFill>
                  <a:srgbClr val="FF0000"/>
                </a:solidFill>
                <a:highlight>
                  <a:srgbClr val="FFFF00"/>
                </a:highlight>
              </a:rPr>
              <a:t>館合證至對方圖書館</a:t>
            </a:r>
            <a:r>
              <a:rPr lang="zh-TW" altLang="en-US" sz="5900" b="1" dirty="0">
                <a:solidFill>
                  <a:srgbClr val="0000FF"/>
                </a:solidFill>
                <a:highlight>
                  <a:srgbClr val="FFFF00"/>
                </a:highlight>
              </a:rPr>
              <a:t>借書或入館使用各項館合資源，如影印等 ）</a:t>
            </a:r>
            <a:endParaRPr lang="en-US" altLang="zh-TW" sz="5900" b="1" dirty="0">
              <a:solidFill>
                <a:srgbClr val="0000FF"/>
              </a:solidFill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</a:pPr>
            <a:endParaRPr lang="en-US" altLang="zh-TW" sz="72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zh-TW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zh-TW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zh-TW" sz="2000" b="1" dirty="0">
              <a:solidFill>
                <a:srgbClr val="0000FF"/>
              </a:solidFill>
            </a:endParaRPr>
          </a:p>
          <a:p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2060" name="Picture 12" descr="ãæåãçåçæå°çµæ">
            <a:extLst>
              <a:ext uri="{FF2B5EF4-FFF2-40B4-BE49-F238E27FC236}">
                <a16:creationId xmlns:a16="http://schemas.microsoft.com/office/drawing/2014/main" id="{DCA7767F-02C4-4CF6-8896-5153F98DA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198" y="309146"/>
            <a:ext cx="3612940" cy="178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20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81710DC-91F3-4F78-A813-51947CDA13AD}"/>
              </a:ext>
            </a:extLst>
          </p:cNvPr>
          <p:cNvSpPr/>
          <p:nvPr/>
        </p:nvSpPr>
        <p:spPr>
          <a:xfrm>
            <a:off x="465875" y="1239035"/>
            <a:ext cx="11479237" cy="4738220"/>
          </a:xfrm>
          <a:prstGeom prst="rect">
            <a:avLst/>
          </a:prstGeom>
          <a:ln w="28575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L="536575" indent="0">
              <a:lnSpc>
                <a:spcPct val="150000"/>
              </a:lnSpc>
              <a:buClr>
                <a:schemeClr val="accent1">
                  <a:lumMod val="50000"/>
                </a:schemeClr>
              </a:buClr>
              <a:buSzPct val="100000"/>
              <a:buNone/>
              <a:tabLst>
                <a:tab pos="623888" algn="l"/>
              </a:tabLst>
            </a:pPr>
            <a:r>
              <a:rPr lang="zh-TW" altLang="en-US" sz="2000" b="1" dirty="0">
                <a:solidFill>
                  <a:srgbClr val="7030A0"/>
                </a:solidFill>
              </a:rPr>
              <a:t>                    全國神學圖書館館際合作</a:t>
            </a:r>
            <a:endParaRPr lang="en-US" altLang="zh-TW" sz="2000" b="1" dirty="0">
              <a:solidFill>
                <a:srgbClr val="7030A0"/>
              </a:solidFill>
            </a:endParaRPr>
          </a:p>
          <a:p>
            <a:pPr marL="536575" indent="0">
              <a:lnSpc>
                <a:spcPct val="15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None/>
            </a:pPr>
            <a:r>
              <a:rPr lang="zh-TW" altLang="en-US" sz="2000" dirty="0"/>
              <a:t>神學圖書資訊網目前是臺灣九所神學院圖書館的館藏聯合目錄</a:t>
            </a:r>
            <a:br>
              <a:rPr lang="zh-TW" altLang="en-US" sz="2000" dirty="0"/>
            </a:br>
            <a:r>
              <a:rPr lang="zh-TW" altLang="en-US" sz="2000" dirty="0">
                <a:solidFill>
                  <a:srgbClr val="FF5050"/>
                </a:solidFill>
              </a:rPr>
              <a:t>聖光神學院、中華福音神學院、中華信義神學院、臺灣神學院、臺南神學院、玉山神學院、</a:t>
            </a:r>
            <a:br>
              <a:rPr lang="en-US" altLang="zh-TW" sz="2000" dirty="0">
                <a:solidFill>
                  <a:srgbClr val="FF5050"/>
                </a:solidFill>
              </a:rPr>
            </a:br>
            <a:r>
              <a:rPr lang="zh-TW" altLang="en-US" sz="2000" dirty="0">
                <a:solidFill>
                  <a:srgbClr val="FF5050"/>
                </a:solidFill>
              </a:rPr>
              <a:t>浸信會神學院、中台神學院、台灣正道神學院</a:t>
            </a:r>
            <a:endParaRPr lang="en-US" altLang="zh-TW" sz="2000" b="1" dirty="0">
              <a:solidFill>
                <a:srgbClr val="FF5050"/>
              </a:solidFill>
            </a:endParaRPr>
          </a:p>
          <a:p>
            <a:pPr marL="812800" indent="-276225">
              <a:lnSpc>
                <a:spcPct val="150000"/>
              </a:lnSpc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zh-TW" altLang="en-US" sz="2000" b="1" dirty="0">
                <a:solidFill>
                  <a:srgbClr val="0000FF"/>
                </a:solidFill>
              </a:rPr>
              <a:t>來</a:t>
            </a:r>
            <a:r>
              <a:rPr lang="zh-TW" altLang="en-US" sz="2000" b="1" dirty="0">
                <a:solidFill>
                  <a:srgbClr val="FF0000"/>
                </a:solidFill>
              </a:rPr>
              <a:t>本</a:t>
            </a:r>
            <a:r>
              <a:rPr lang="zh-TW" altLang="en-US" sz="2000" b="1" dirty="0">
                <a:solidFill>
                  <a:srgbClr val="0000FF"/>
                </a:solidFill>
              </a:rPr>
              <a:t>館借閱</a:t>
            </a:r>
            <a:r>
              <a:rPr lang="zh-TW" altLang="en-US" sz="2000" b="1" dirty="0">
                <a:solidFill>
                  <a:srgbClr val="FF0000"/>
                </a:solidFill>
              </a:rPr>
              <a:t>神學院</a:t>
            </a:r>
            <a:r>
              <a:rPr lang="zh-TW" altLang="en-US" sz="2000" b="1" dirty="0">
                <a:solidFill>
                  <a:srgbClr val="0000FF"/>
                </a:solidFill>
              </a:rPr>
              <a:t>館合證</a:t>
            </a:r>
            <a:r>
              <a:rPr lang="zh-TW" altLang="en-US" sz="2000" b="1" dirty="0">
                <a:solidFill>
                  <a:srgbClr val="0000FF"/>
                </a:solidFill>
                <a:highlight>
                  <a:srgbClr val="FFFF00"/>
                </a:highlight>
              </a:rPr>
              <a:t>（ 親自持</a:t>
            </a:r>
            <a:r>
              <a:rPr lang="zh-TW" alt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館合證至對方圖書館</a:t>
            </a:r>
            <a:r>
              <a:rPr lang="zh-TW" altLang="en-US" sz="2000" b="1" dirty="0">
                <a:solidFill>
                  <a:srgbClr val="0000FF"/>
                </a:solidFill>
                <a:highlight>
                  <a:srgbClr val="FFFF00"/>
                </a:highlight>
              </a:rPr>
              <a:t>借書或入館使用館合資資源，如影印等 ）</a:t>
            </a:r>
            <a:endParaRPr lang="en-US" altLang="zh-TW" sz="2000" b="1" dirty="0">
              <a:highlight>
                <a:srgbClr val="FFFF00"/>
              </a:highlight>
              <a:latin typeface="+mj-ea"/>
            </a:endParaRPr>
          </a:p>
          <a:p>
            <a:pPr marL="812800" indent="-276225">
              <a:lnSpc>
                <a:spcPct val="150000"/>
              </a:lnSpc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zh-TW" altLang="en-US" sz="2000" b="1" dirty="0">
                <a:solidFill>
                  <a:srgbClr val="0000FF"/>
                </a:solidFill>
              </a:rPr>
              <a:t>來</a:t>
            </a:r>
            <a:r>
              <a:rPr lang="zh-TW" altLang="en-US" sz="2000" b="1" dirty="0">
                <a:solidFill>
                  <a:srgbClr val="FF0000"/>
                </a:solidFill>
              </a:rPr>
              <a:t>本</a:t>
            </a:r>
            <a:r>
              <a:rPr lang="zh-TW" altLang="en-US" sz="2000" b="1" dirty="0">
                <a:solidFill>
                  <a:srgbClr val="0000FF"/>
                </a:solidFill>
              </a:rPr>
              <a:t>館櫃台填寫（館際合作申請單），由館方代為處理（館         館），寄送郵資各付一趟。（讀者以現金支付）</a:t>
            </a:r>
            <a:endParaRPr lang="en-US" altLang="zh-TW" sz="2000" b="1" dirty="0">
              <a:solidFill>
                <a:srgbClr val="0000FF"/>
              </a:solidFill>
            </a:endParaRPr>
          </a:p>
          <a:p>
            <a:pPr marL="812800" indent="-276225">
              <a:lnSpc>
                <a:spcPct val="150000"/>
              </a:lnSpc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zh-TW" altLang="en-US" sz="2000" b="1" dirty="0">
                <a:solidFill>
                  <a:srgbClr val="0000FF"/>
                </a:solidFill>
                <a:highlight>
                  <a:srgbClr val="C0C0C0"/>
                </a:highlight>
                <a:latin typeface="+mj-ea"/>
              </a:rPr>
              <a:t>* 書籍可以借閱   * * 若是刊物則必須影印，並負擔影印費 * 論文一律無法外借</a:t>
            </a:r>
            <a:endParaRPr lang="en-US" altLang="zh-TW" sz="2000" b="1" dirty="0">
              <a:solidFill>
                <a:srgbClr val="0000FF"/>
              </a:solidFill>
              <a:highlight>
                <a:srgbClr val="C0C0C0"/>
              </a:highlight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sz="2000" b="1" dirty="0"/>
              <a:t>  </a:t>
            </a:r>
            <a:endParaRPr lang="en-US" altLang="zh-TW" sz="2000" b="1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DAC30BBE-87CE-4AA4-81D4-980AC3D2E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500878"/>
            <a:ext cx="10259567" cy="623833"/>
          </a:xfrm>
        </p:spPr>
        <p:txBody>
          <a:bodyPr>
            <a:normAutofit fontScale="90000"/>
          </a:bodyPr>
          <a:lstStyle/>
          <a:p>
            <a:pPr marL="0" indent="0"/>
            <a:r>
              <a:rPr lang="zh-TW" altLang="en-US" sz="3600" b="1" dirty="0">
                <a:solidFill>
                  <a:schemeClr val="tx1"/>
                </a:solidFill>
                <a:highlight>
                  <a:srgbClr val="00FFFF"/>
                </a:highlight>
              </a:rPr>
              <a:t>如何透過本館取得</a:t>
            </a:r>
            <a:r>
              <a:rPr lang="zh-TW" altLang="en-US" sz="3600" b="1" dirty="0">
                <a:solidFill>
                  <a:srgbClr val="FF0000"/>
                </a:solidFill>
                <a:highlight>
                  <a:srgbClr val="00FFFF"/>
                </a:highlight>
              </a:rPr>
              <a:t>其他神學院圖書館</a:t>
            </a:r>
            <a:r>
              <a:rPr lang="zh-TW" altLang="en-US" sz="3600" b="1" dirty="0">
                <a:solidFill>
                  <a:schemeClr val="tx1"/>
                </a:solidFill>
                <a:highlight>
                  <a:srgbClr val="00FFFF"/>
                </a:highlight>
              </a:rPr>
              <a:t>資源之方式</a:t>
            </a:r>
            <a:r>
              <a:rPr lang="zh-TW" altLang="en-US" sz="3600" b="1" dirty="0">
                <a:solidFill>
                  <a:srgbClr val="FF0000"/>
                </a:solidFill>
              </a:rPr>
              <a:t>  </a:t>
            </a:r>
            <a:r>
              <a:rPr lang="zh-TW" altLang="en-US" sz="3600" b="1" dirty="0">
                <a:solidFill>
                  <a:srgbClr val="FF0000"/>
                </a:solidFill>
                <a:highlight>
                  <a:srgbClr val="00FFFF"/>
                </a:highlight>
              </a:rPr>
              <a:t>       </a:t>
            </a:r>
            <a:r>
              <a:rPr lang="zh-TW" altLang="en-US" sz="3600" b="1" dirty="0">
                <a:solidFill>
                  <a:srgbClr val="3333FF"/>
                </a:solidFill>
                <a:highlight>
                  <a:srgbClr val="00FFFF"/>
                </a:highlight>
              </a:rPr>
              <a:t> </a:t>
            </a:r>
            <a:r>
              <a:rPr lang="zh-TW" altLang="en-US" sz="3600" b="1" dirty="0">
                <a:solidFill>
                  <a:srgbClr val="0000FF"/>
                </a:solidFill>
                <a:highlight>
                  <a:srgbClr val="00FFFF"/>
                </a:highlight>
              </a:rPr>
              <a:t>            </a:t>
            </a:r>
            <a:br>
              <a:rPr lang="en-US" altLang="zh-TW" sz="3600" b="1" dirty="0">
                <a:solidFill>
                  <a:srgbClr val="0000FF"/>
                </a:solidFill>
                <a:highlight>
                  <a:srgbClr val="00FFFF"/>
                </a:highlight>
              </a:rPr>
            </a:br>
            <a:endParaRPr lang="zh-TW" altLang="en-US" sz="3600" dirty="0">
              <a:highlight>
                <a:srgbClr val="00FFFF"/>
              </a:highlight>
            </a:endParaRPr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AD3C458A-B34B-46F5-BF75-C970F65CFD8D}"/>
              </a:ext>
            </a:extLst>
          </p:cNvPr>
          <p:cNvCxnSpPr>
            <a:cxnSpLocks/>
          </p:cNvCxnSpPr>
          <p:nvPr/>
        </p:nvCxnSpPr>
        <p:spPr>
          <a:xfrm>
            <a:off x="9614517" y="5362932"/>
            <a:ext cx="75460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985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4534B44-8A38-46BA-883F-93D7751E2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81000"/>
            <a:ext cx="8658225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1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>
            <a:extLst>
              <a:ext uri="{FF2B5EF4-FFF2-40B4-BE49-F238E27FC236}">
                <a16:creationId xmlns:a16="http://schemas.microsoft.com/office/drawing/2014/main" id="{C5BA7256-52DA-45CF-98B7-FE9ADA0277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8078232"/>
              </p:ext>
            </p:extLst>
          </p:nvPr>
        </p:nvGraphicFramePr>
        <p:xfrm>
          <a:off x="1538532" y="3202634"/>
          <a:ext cx="8832505" cy="3506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id="{5982399E-9154-4A85-AD87-CA362D5CE3DB}"/>
              </a:ext>
            </a:extLst>
          </p:cNvPr>
          <p:cNvSpPr txBox="1"/>
          <p:nvPr/>
        </p:nvSpPr>
        <p:spPr>
          <a:xfrm>
            <a:off x="2044857" y="737528"/>
            <a:ext cx="5888652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zh-TW" sz="28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特殊書籍外借</a:t>
            </a:r>
            <a:endParaRPr lang="en-US" altLang="zh-TW" sz="2800" b="1" dirty="0">
              <a:solidFill>
                <a:srgbClr val="0000FF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TW" sz="2800" b="1" dirty="0">
              <a:solidFill>
                <a:srgbClr val="0000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zh-TW" altLang="en-US" sz="2800" b="1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特殊書籍的類型：</a:t>
            </a:r>
            <a:endParaRPr lang="en-US" altLang="zh-TW" sz="2800" b="1" dirty="0">
              <a:solidFill>
                <a:srgbClr val="0000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zh-TW" altLang="zh-TW" sz="2800" b="1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altLang="zh-TW" sz="2800" b="1" dirty="0">
              <a:solidFill>
                <a:srgbClr val="0000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zh-TW" altLang="zh-TW" sz="2800" b="1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zh-TW" altLang="zh-TW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指定參考書、一般參考書、合訂期刊（現期期刊不外借）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583AC8A-3FAD-4BBB-A4A4-9496964DA3EE}"/>
              </a:ext>
            </a:extLst>
          </p:cNvPr>
          <p:cNvSpPr txBox="1"/>
          <p:nvPr/>
        </p:nvSpPr>
        <p:spPr>
          <a:xfrm>
            <a:off x="8148507" y="1753190"/>
            <a:ext cx="34434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/>
            <a:r>
              <a:rPr lang="zh-TW" altLang="zh-TW" sz="1800" b="1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※</a:t>
            </a:r>
            <a:r>
              <a:rPr lang="zh-TW" altLang="zh-TW" sz="2400" b="1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逾期罰款</a:t>
            </a:r>
            <a:r>
              <a:rPr lang="en-US" altLang="zh-TW" sz="2400" b="1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</a:p>
          <a:p>
            <a:pPr indent="304800"/>
            <a:r>
              <a:rPr lang="zh-TW" altLang="en-US" sz="2400" b="1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每冊</a:t>
            </a:r>
            <a:r>
              <a:rPr lang="zh-TW" altLang="zh-TW" sz="2400" b="1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每小時</a:t>
            </a:r>
            <a:r>
              <a:rPr lang="en-US" altLang="zh-TW" sz="2400" b="1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zh-TW" sz="2400" b="1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元</a:t>
            </a:r>
            <a:endParaRPr lang="zh-TW" altLang="zh-TW" sz="2400" kern="100" dirty="0">
              <a:effectLst/>
              <a:highlight>
                <a:srgbClr val="FFFF00"/>
              </a:highlight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774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05F52775-B559-4242-A351-2DF94A98AE3D}"/>
              </a:ext>
            </a:extLst>
          </p:cNvPr>
          <p:cNvSpPr txBox="1"/>
          <p:nvPr/>
        </p:nvSpPr>
        <p:spPr>
          <a:xfrm>
            <a:off x="2864740" y="2100470"/>
            <a:ext cx="4341114" cy="31085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zh-TW" sz="5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現期期刊</a:t>
            </a:r>
            <a:endParaRPr lang="en-US" altLang="zh-TW" sz="54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TW" sz="5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zh-TW" sz="8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不外借</a:t>
            </a:r>
            <a:endParaRPr lang="en-US" altLang="zh-TW" sz="8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2" name="Picture 2" descr="期刊雜誌- BOOK可思議">
            <a:extLst>
              <a:ext uri="{FF2B5EF4-FFF2-40B4-BE49-F238E27FC236}">
                <a16:creationId xmlns:a16="http://schemas.microsoft.com/office/drawing/2014/main" id="{D7875533-DCE1-4B11-9162-996708C37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995" y="1813939"/>
            <a:ext cx="3478530" cy="368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Yes or No? – LINE貼圖| LINE STORE">
            <a:extLst>
              <a:ext uri="{FF2B5EF4-FFF2-40B4-BE49-F238E27FC236}">
                <a16:creationId xmlns:a16="http://schemas.microsoft.com/office/drawing/2014/main" id="{45C14E94-02FE-4689-A87E-52E1361ED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49" y="41319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238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流程圖: 循序存取儲存裝置 9">
            <a:extLst>
              <a:ext uri="{FF2B5EF4-FFF2-40B4-BE49-F238E27FC236}">
                <a16:creationId xmlns:a16="http://schemas.microsoft.com/office/drawing/2014/main" id="{A0BBF78B-73EB-427C-AF39-225AD7E32C01}"/>
              </a:ext>
            </a:extLst>
          </p:cNvPr>
          <p:cNvSpPr/>
          <p:nvPr/>
        </p:nvSpPr>
        <p:spPr>
          <a:xfrm>
            <a:off x="1367028" y="1303020"/>
            <a:ext cx="4594860" cy="3086100"/>
          </a:xfrm>
          <a:prstGeom prst="flowChartMagneticTap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當你看到需要的資料想影印時如何是好？</a:t>
            </a:r>
          </a:p>
        </p:txBody>
      </p:sp>
      <p:pic>
        <p:nvPicPr>
          <p:cNvPr id="2052" name="Picture 4" descr="一日三問- 雲霞的有情天地部落格- udn部落格">
            <a:extLst>
              <a:ext uri="{FF2B5EF4-FFF2-40B4-BE49-F238E27FC236}">
                <a16:creationId xmlns:a16="http://schemas.microsoft.com/office/drawing/2014/main" id="{F7D6EA05-F21E-420F-BF8D-5F581207D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60" y="1492758"/>
            <a:ext cx="2718707" cy="270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533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>
            <a:extLst>
              <a:ext uri="{FF2B5EF4-FFF2-40B4-BE49-F238E27FC236}">
                <a16:creationId xmlns:a16="http://schemas.microsoft.com/office/drawing/2014/main" id="{E822C9F2-63E3-4F20-85A2-F5F3E856C7CF}"/>
              </a:ext>
            </a:extLst>
          </p:cNvPr>
          <p:cNvSpPr/>
          <p:nvPr/>
        </p:nvSpPr>
        <p:spPr>
          <a:xfrm>
            <a:off x="875538" y="685800"/>
            <a:ext cx="7808976" cy="318354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869C9E5-50A8-4F52-B7EE-2C2D3A6D7751}"/>
              </a:ext>
            </a:extLst>
          </p:cNvPr>
          <p:cNvSpPr txBox="1"/>
          <p:nvPr/>
        </p:nvSpPr>
        <p:spPr>
          <a:xfrm>
            <a:off x="2707004" y="1199167"/>
            <a:ext cx="548449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你可以有兩種選擇</a:t>
            </a:r>
            <a:endParaRPr lang="en-US" altLang="zh-TW" sz="24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24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457200" indent="-457200">
              <a:buAutoNum type="arabicPeriod"/>
            </a:pPr>
            <a:r>
              <a:rPr lang="zh-TW" altLang="en-US" sz="24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至圖書館櫃臺購買影印卡</a:t>
            </a:r>
            <a:endParaRPr lang="en-US" altLang="zh-TW" sz="24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24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457200" indent="-457200">
              <a:buAutoNum type="arabicPeriod" startAt="2"/>
            </a:pPr>
            <a:r>
              <a:rPr lang="zh-TW" altLang="en-US" sz="24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向櫃臺拿取公用卡</a:t>
            </a:r>
            <a:endParaRPr lang="en-US" altLang="zh-TW" sz="24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457200" indent="-457200">
              <a:buAutoNum type="arabicPeriod" startAt="2"/>
            </a:pPr>
            <a:r>
              <a:rPr lang="zh-TW" altLang="en-US" sz="24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零付款</a:t>
            </a:r>
            <a:endParaRPr lang="en-US" altLang="zh-TW" sz="24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457200" indent="-457200">
              <a:buAutoNum type="arabicPeriod" startAt="2"/>
            </a:pPr>
            <a:endParaRPr lang="en-US" altLang="zh-TW" sz="2400" b="1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zh-TW" altLang="en-US" sz="2000" b="1" dirty="0"/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0C10FBBE-4350-453F-A9DE-2B39BF561CA7}"/>
              </a:ext>
            </a:extLst>
          </p:cNvPr>
          <p:cNvSpPr/>
          <p:nvPr/>
        </p:nvSpPr>
        <p:spPr>
          <a:xfrm>
            <a:off x="4621910" y="3514796"/>
            <a:ext cx="5484495" cy="247528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3FA24B3-0681-4314-AB79-7B80388CD772}"/>
              </a:ext>
            </a:extLst>
          </p:cNvPr>
          <p:cNvSpPr txBox="1"/>
          <p:nvPr/>
        </p:nvSpPr>
        <p:spPr>
          <a:xfrm>
            <a:off x="5283323" y="3853351"/>
            <a:ext cx="370141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0000CC"/>
                </a:solidFill>
                <a:latin typeface="+mj-ea"/>
                <a:ea typeface="+mj-ea"/>
              </a:rPr>
              <a:t>購買影印卡有</a:t>
            </a:r>
            <a:r>
              <a:rPr lang="en-US" altLang="zh-TW" sz="2000" b="1" dirty="0">
                <a:solidFill>
                  <a:srgbClr val="0000CC"/>
                </a:solidFill>
                <a:latin typeface="+mj-ea"/>
                <a:ea typeface="+mj-ea"/>
              </a:rPr>
              <a:t>2</a:t>
            </a:r>
            <a:r>
              <a:rPr lang="zh-TW" altLang="en-US" sz="2000" b="1" dirty="0">
                <a:solidFill>
                  <a:srgbClr val="0000CC"/>
                </a:solidFill>
                <a:latin typeface="+mj-ea"/>
                <a:ea typeface="+mj-ea"/>
              </a:rPr>
              <a:t>種價格</a:t>
            </a:r>
            <a:endParaRPr lang="en-US" altLang="zh-TW" sz="2000" b="1" dirty="0">
              <a:solidFill>
                <a:srgbClr val="0000CC"/>
              </a:solidFill>
              <a:latin typeface="+mj-ea"/>
              <a:ea typeface="+mj-ea"/>
            </a:endParaRPr>
          </a:p>
          <a:p>
            <a:endParaRPr lang="en-US" altLang="zh-TW" sz="2000" b="1" dirty="0">
              <a:solidFill>
                <a:srgbClr val="0000CC"/>
              </a:solidFill>
              <a:latin typeface="+mj-ea"/>
              <a:ea typeface="+mj-ea"/>
            </a:endParaRPr>
          </a:p>
          <a:p>
            <a:pPr marL="457200" indent="-457200">
              <a:buAutoNum type="arabicPeriod"/>
            </a:pPr>
            <a:r>
              <a:rPr lang="en-US" altLang="zh-TW" sz="2000" b="1" dirty="0">
                <a:solidFill>
                  <a:srgbClr val="0000CC"/>
                </a:solidFill>
                <a:latin typeface="+mj-ea"/>
                <a:ea typeface="+mj-ea"/>
              </a:rPr>
              <a:t>120</a:t>
            </a:r>
            <a:r>
              <a:rPr lang="zh-TW" altLang="en-US" sz="2000" b="1" dirty="0">
                <a:solidFill>
                  <a:srgbClr val="0000CC"/>
                </a:solidFill>
                <a:latin typeface="+mj-ea"/>
                <a:ea typeface="+mj-ea"/>
              </a:rPr>
              <a:t> 元</a:t>
            </a:r>
            <a:r>
              <a:rPr lang="en-US" altLang="zh-TW" sz="2000" b="1" dirty="0">
                <a:solidFill>
                  <a:srgbClr val="0000CC"/>
                </a:solidFill>
                <a:latin typeface="+mj-ea"/>
                <a:ea typeface="+mj-ea"/>
              </a:rPr>
              <a:t>—</a:t>
            </a:r>
            <a:r>
              <a:rPr lang="zh-TW" altLang="en-US" sz="2000" b="1" dirty="0">
                <a:solidFill>
                  <a:srgbClr val="0000CC"/>
                </a:solidFill>
                <a:latin typeface="+mj-ea"/>
                <a:ea typeface="+mj-ea"/>
              </a:rPr>
              <a:t>可印</a:t>
            </a:r>
            <a:r>
              <a:rPr lang="en-US" altLang="zh-TW" sz="2000" b="1" dirty="0">
                <a:solidFill>
                  <a:srgbClr val="0000CC"/>
                </a:solidFill>
                <a:latin typeface="+mj-ea"/>
                <a:ea typeface="+mj-ea"/>
              </a:rPr>
              <a:t>100</a:t>
            </a:r>
            <a:r>
              <a:rPr lang="zh-TW" altLang="en-US" sz="2000" b="1" dirty="0">
                <a:solidFill>
                  <a:srgbClr val="0000CC"/>
                </a:solidFill>
                <a:latin typeface="+mj-ea"/>
                <a:ea typeface="+mj-ea"/>
              </a:rPr>
              <a:t>張</a:t>
            </a:r>
            <a:endParaRPr lang="en-US" altLang="zh-TW" sz="2000" b="1" dirty="0">
              <a:solidFill>
                <a:srgbClr val="0000CC"/>
              </a:solidFill>
              <a:latin typeface="+mj-ea"/>
              <a:ea typeface="+mj-ea"/>
            </a:endParaRPr>
          </a:p>
          <a:p>
            <a:pPr marL="457200" indent="-457200">
              <a:buAutoNum type="arabicPeriod"/>
            </a:pPr>
            <a:endParaRPr lang="en-US" altLang="zh-TW" sz="2000" b="1" dirty="0">
              <a:solidFill>
                <a:srgbClr val="0000CC"/>
              </a:solidFill>
              <a:latin typeface="+mj-ea"/>
              <a:ea typeface="+mj-ea"/>
            </a:endParaRPr>
          </a:p>
          <a:p>
            <a:pPr marL="457200" indent="-457200">
              <a:buAutoNum type="arabicPeriod"/>
            </a:pPr>
            <a:r>
              <a:rPr lang="en-US" altLang="zh-TW" sz="2800" b="1" dirty="0">
                <a:solidFill>
                  <a:srgbClr val="FF0000"/>
                </a:solidFill>
                <a:latin typeface="+mj-ea"/>
                <a:ea typeface="+mj-ea"/>
              </a:rPr>
              <a:t>200</a:t>
            </a:r>
            <a:r>
              <a:rPr lang="zh-TW" altLang="en-US" sz="2800" b="1" dirty="0">
                <a:solidFill>
                  <a:srgbClr val="FF0000"/>
                </a:solidFill>
                <a:latin typeface="+mj-ea"/>
                <a:ea typeface="+mj-ea"/>
              </a:rPr>
              <a:t>元</a:t>
            </a:r>
            <a:r>
              <a:rPr lang="en-US" altLang="zh-TW" sz="2800" b="1" dirty="0">
                <a:solidFill>
                  <a:srgbClr val="FF0000"/>
                </a:solidFill>
                <a:latin typeface="+mj-ea"/>
                <a:ea typeface="+mj-ea"/>
              </a:rPr>
              <a:t>—</a:t>
            </a:r>
            <a:r>
              <a:rPr lang="zh-TW" altLang="en-US" sz="2800" b="1" dirty="0">
                <a:solidFill>
                  <a:srgbClr val="FF0000"/>
                </a:solidFill>
                <a:latin typeface="+mj-ea"/>
                <a:ea typeface="+mj-ea"/>
              </a:rPr>
              <a:t>可印</a:t>
            </a:r>
            <a:r>
              <a:rPr lang="en-US" altLang="zh-TW" sz="2800" b="1" dirty="0">
                <a:solidFill>
                  <a:srgbClr val="FF0000"/>
                </a:solidFill>
                <a:latin typeface="+mj-ea"/>
                <a:ea typeface="+mj-ea"/>
              </a:rPr>
              <a:t>230</a:t>
            </a:r>
            <a:r>
              <a:rPr lang="zh-TW" altLang="en-US" sz="2800" b="1" dirty="0">
                <a:solidFill>
                  <a:srgbClr val="FF0000"/>
                </a:solidFill>
                <a:latin typeface="+mj-ea"/>
                <a:ea typeface="+mj-ea"/>
              </a:rPr>
              <a:t>張</a:t>
            </a:r>
            <a:endParaRPr lang="en-US" altLang="zh-TW" sz="2800" b="1" dirty="0">
              <a:solidFill>
                <a:srgbClr val="FF0000"/>
              </a:solidFill>
              <a:latin typeface="+mj-ea"/>
              <a:ea typeface="+mj-ea"/>
            </a:endParaRPr>
          </a:p>
          <a:p>
            <a:endParaRPr lang="en-US" altLang="zh-TW" sz="2000" b="1" dirty="0">
              <a:solidFill>
                <a:srgbClr val="0000CC"/>
              </a:solidFill>
              <a:latin typeface="+mj-ea"/>
              <a:ea typeface="+mj-ea"/>
            </a:endParaRPr>
          </a:p>
          <a:p>
            <a:endParaRPr lang="en-US" altLang="zh-TW" sz="2000" b="1" dirty="0">
              <a:solidFill>
                <a:srgbClr val="0000CC"/>
              </a:solidFill>
              <a:latin typeface="+mj-ea"/>
              <a:ea typeface="+mj-ea"/>
            </a:endParaRPr>
          </a:p>
          <a:p>
            <a:endParaRPr lang="zh-TW" altLang="en-US" dirty="0"/>
          </a:p>
        </p:txBody>
      </p:sp>
      <p:pic>
        <p:nvPicPr>
          <p:cNvPr id="1030" name="Picture 6" descr="在字符椅子旁边称我影印机机器向量例证. 插画包括有- 149412153">
            <a:extLst>
              <a:ext uri="{FF2B5EF4-FFF2-40B4-BE49-F238E27FC236}">
                <a16:creationId xmlns:a16="http://schemas.microsoft.com/office/drawing/2014/main" id="{D17A916B-A106-4B3F-8CAA-100B7591AC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23"/>
          <a:stretch/>
        </p:blipFill>
        <p:spPr bwMode="auto">
          <a:xfrm>
            <a:off x="8984739" y="501573"/>
            <a:ext cx="2497919" cy="267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896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4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26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87721FD-8A22-4DF2-878F-59F88C339A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0385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37" name="Freeform: Shape 28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B29298D-9CF6-4203-A670-94AE46F0A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803" y="999467"/>
            <a:ext cx="3052293" cy="35385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zh-TW" alt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FFFF00"/>
                </a:highlight>
              </a:rPr>
              <a:t>若你想推薦書籍可填寫圖書推薦單</a:t>
            </a:r>
          </a:p>
        </p:txBody>
      </p:sp>
    </p:spTree>
    <p:extLst>
      <p:ext uri="{BB962C8B-B14F-4D97-AF65-F5344CB8AC3E}">
        <p14:creationId xmlns:p14="http://schemas.microsoft.com/office/powerpoint/2010/main" val="3233648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8102BF-7D61-4A84-A33D-E32CBA535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199" y="291672"/>
            <a:ext cx="18650309" cy="1325563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0000CC"/>
                </a:solidFill>
              </a:rPr>
              <a:t>圖書館服務一覽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B783A6B-5BBE-4BD7-B3E1-4B026D8D1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573" y="1333771"/>
            <a:ext cx="10515600" cy="4580012"/>
          </a:xfrm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altLang="zh-TW" sz="2000" dirty="0"/>
              <a:t>1</a:t>
            </a:r>
            <a:r>
              <a:rPr lang="en-US" altLang="zh-TW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zh-TW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新書展示預約</a:t>
            </a:r>
            <a:endParaRPr lang="en-US" altLang="zh-TW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TW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altLang="zh-TW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</a:t>
            </a:r>
            <a:r>
              <a:rPr lang="zh-TW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圖書館設備預約</a:t>
            </a:r>
            <a:endParaRPr lang="en-US" altLang="zh-TW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TW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altLang="zh-TW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</a:t>
            </a:r>
            <a:r>
              <a:rPr lang="zh-TW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圖書協尋服務</a:t>
            </a:r>
            <a:endParaRPr lang="en-US" altLang="zh-TW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TW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altLang="zh-TW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4.</a:t>
            </a:r>
            <a:r>
              <a:rPr lang="zh-TW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館際合作服務</a:t>
            </a:r>
            <a:endParaRPr lang="en-US" altLang="zh-TW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TW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altLang="zh-TW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5.</a:t>
            </a:r>
            <a:r>
              <a:rPr lang="zh-TW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特殊書籍外借規則（</a:t>
            </a:r>
            <a:r>
              <a:rPr lang="zh-TW" altLang="zh-TW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指定參考書、一般參考書、合訂期刊</a:t>
            </a:r>
            <a:r>
              <a:rPr lang="zh-TW" alt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）</a:t>
            </a:r>
            <a:endParaRPr lang="en-US" altLang="zh-TW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TW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altLang="zh-TW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6.</a:t>
            </a:r>
            <a:r>
              <a:rPr lang="zh-TW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影印卡販售</a:t>
            </a:r>
          </a:p>
        </p:txBody>
      </p:sp>
      <p:pic>
        <p:nvPicPr>
          <p:cNvPr id="5122" name="Picture 2" descr="全方位顧客服務技巧｜Accupass 活動通">
            <a:extLst>
              <a:ext uri="{FF2B5EF4-FFF2-40B4-BE49-F238E27FC236}">
                <a16:creationId xmlns:a16="http://schemas.microsoft.com/office/drawing/2014/main" id="{943AFF7A-E661-49F5-A5B6-D931AF4A3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069" y="1617236"/>
            <a:ext cx="4562475" cy="231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984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>
            <a:extLst>
              <a:ext uri="{FF2B5EF4-FFF2-40B4-BE49-F238E27FC236}">
                <a16:creationId xmlns:a16="http://schemas.microsoft.com/office/drawing/2014/main" id="{611854BA-42BB-4AEB-8ECC-DC3E1FA43A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4015439"/>
              </p:ext>
            </p:extLst>
          </p:nvPr>
        </p:nvGraphicFramePr>
        <p:xfrm>
          <a:off x="1398922" y="3793921"/>
          <a:ext cx="8256806" cy="2884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文字方塊 2">
            <a:extLst>
              <a:ext uri="{FF2B5EF4-FFF2-40B4-BE49-F238E27FC236}">
                <a16:creationId xmlns:a16="http://schemas.microsoft.com/office/drawing/2014/main" id="{E79C0892-2EF4-4BA6-B703-1FDA0E1A4945}"/>
              </a:ext>
            </a:extLst>
          </p:cNvPr>
          <p:cNvSpPr txBox="1"/>
          <p:nvPr/>
        </p:nvSpPr>
        <p:spPr>
          <a:xfrm>
            <a:off x="578839" y="799500"/>
            <a:ext cx="3674378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highlight>
                  <a:srgbClr val="FFFF00"/>
                </a:highlight>
              </a:rPr>
              <a:t>新書預約流程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B0A3E2B-C289-4B09-B5B3-AF2E8DC15000}"/>
              </a:ext>
            </a:extLst>
          </p:cNvPr>
          <p:cNvSpPr txBox="1"/>
          <p:nvPr/>
        </p:nvSpPr>
        <p:spPr>
          <a:xfrm>
            <a:off x="4658686" y="1103611"/>
            <a:ext cx="7060734" cy="2369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圖書館新書每二星期上架</a:t>
            </a:r>
            <a:r>
              <a:rPr lang="en-US" altLang="zh-TW" sz="2400" dirty="0"/>
              <a:t>30</a:t>
            </a:r>
            <a:r>
              <a:rPr lang="zh-TW" altLang="en-US" sz="2400" dirty="0"/>
              <a:t>本</a:t>
            </a:r>
            <a:endParaRPr lang="en-US" altLang="zh-TW" sz="2400" dirty="0"/>
          </a:p>
          <a:p>
            <a:r>
              <a:rPr lang="zh-TW" altLang="en-US" sz="2400" dirty="0"/>
              <a:t>中文</a:t>
            </a:r>
            <a:r>
              <a:rPr lang="en-US" altLang="zh-TW" sz="2400" dirty="0"/>
              <a:t>15</a:t>
            </a:r>
            <a:r>
              <a:rPr lang="zh-TW" altLang="en-US" sz="2400" dirty="0"/>
              <a:t>本</a:t>
            </a:r>
            <a:endParaRPr lang="en-US" altLang="zh-TW" sz="2400" dirty="0"/>
          </a:p>
          <a:p>
            <a:r>
              <a:rPr lang="zh-TW" altLang="en-US" sz="2400" dirty="0"/>
              <a:t>英文</a:t>
            </a:r>
            <a:r>
              <a:rPr lang="en-US" altLang="zh-TW" sz="2400" dirty="0"/>
              <a:t>15</a:t>
            </a:r>
            <a:r>
              <a:rPr lang="zh-TW" altLang="en-US" sz="2400" dirty="0"/>
              <a:t>本</a:t>
            </a:r>
            <a:endParaRPr lang="en-US" altLang="zh-TW" sz="2400" dirty="0"/>
          </a:p>
          <a:p>
            <a:r>
              <a:rPr lang="zh-TW" altLang="en-US" sz="2400" dirty="0"/>
              <a:t>到每星期五就會將新書下架</a:t>
            </a:r>
            <a:endParaRPr lang="en-US" altLang="zh-TW" sz="2400" dirty="0"/>
          </a:p>
          <a:p>
            <a:r>
              <a:rPr lang="zh-TW" altLang="en-US" sz="2400" dirty="0"/>
              <a:t>並將有預約的書籍保留櫃台</a:t>
            </a:r>
            <a:endParaRPr lang="en-US" altLang="zh-TW" sz="2400" dirty="0"/>
          </a:p>
          <a:p>
            <a:r>
              <a:rPr lang="zh-TW" altLang="en-US" sz="2400" dirty="0"/>
              <a:t>圖書館系統即會以</a:t>
            </a:r>
            <a:r>
              <a:rPr lang="en-US" altLang="zh-TW" sz="2400" dirty="0"/>
              <a:t>EMAIL </a:t>
            </a:r>
            <a:r>
              <a:rPr lang="zh-TW" altLang="en-US" sz="2400" dirty="0"/>
              <a:t>發通知給預約</a:t>
            </a:r>
            <a:r>
              <a:rPr lang="zh-TW" altLang="en-US" sz="2800" dirty="0"/>
              <a:t>者</a:t>
            </a:r>
          </a:p>
        </p:txBody>
      </p:sp>
      <p:pic>
        <p:nvPicPr>
          <p:cNvPr id="4098" name="Picture 2" descr="手指指着自己卡通_手指指着自己卡通图片分享">
            <a:extLst>
              <a:ext uri="{FF2B5EF4-FFF2-40B4-BE49-F238E27FC236}">
                <a16:creationId xmlns:a16="http://schemas.microsoft.com/office/drawing/2014/main" id="{258660B6-620F-4A07-81D2-DF410F394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710" y="1889371"/>
            <a:ext cx="1781175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58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08E069A-02CD-4B90-B718-D5E95CD0E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1760593"/>
            <a:ext cx="184731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zh-TW" altLang="zh-TW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TW" altLang="zh-TW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zh-TW" altLang="zh-TW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5577A97C-5359-4393-AD5A-11F4D3BB02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173987"/>
              </p:ext>
            </p:extLst>
          </p:nvPr>
        </p:nvGraphicFramePr>
        <p:xfrm>
          <a:off x="1124409" y="643467"/>
          <a:ext cx="9943185" cy="5571068"/>
        </p:xfrm>
        <a:graphic>
          <a:graphicData uri="http://schemas.openxmlformats.org/drawingml/2006/table">
            <a:tbl>
              <a:tblPr firstRow="1" bandRow="1"/>
              <a:tblGrid>
                <a:gridCol w="1327528">
                  <a:extLst>
                    <a:ext uri="{9D8B030D-6E8A-4147-A177-3AD203B41FA5}">
                      <a16:colId xmlns:a16="http://schemas.microsoft.com/office/drawing/2014/main" val="145051771"/>
                    </a:ext>
                  </a:extLst>
                </a:gridCol>
                <a:gridCol w="1952414">
                  <a:extLst>
                    <a:ext uri="{9D8B030D-6E8A-4147-A177-3AD203B41FA5}">
                      <a16:colId xmlns:a16="http://schemas.microsoft.com/office/drawing/2014/main" val="2937893351"/>
                    </a:ext>
                  </a:extLst>
                </a:gridCol>
                <a:gridCol w="1104219">
                  <a:extLst>
                    <a:ext uri="{9D8B030D-6E8A-4147-A177-3AD203B41FA5}">
                      <a16:colId xmlns:a16="http://schemas.microsoft.com/office/drawing/2014/main" val="821046791"/>
                    </a:ext>
                  </a:extLst>
                </a:gridCol>
                <a:gridCol w="1104219">
                  <a:extLst>
                    <a:ext uri="{9D8B030D-6E8A-4147-A177-3AD203B41FA5}">
                      <a16:colId xmlns:a16="http://schemas.microsoft.com/office/drawing/2014/main" val="850595559"/>
                    </a:ext>
                  </a:extLst>
                </a:gridCol>
                <a:gridCol w="1196672">
                  <a:extLst>
                    <a:ext uri="{9D8B030D-6E8A-4147-A177-3AD203B41FA5}">
                      <a16:colId xmlns:a16="http://schemas.microsoft.com/office/drawing/2014/main" val="3894908547"/>
                    </a:ext>
                  </a:extLst>
                </a:gridCol>
                <a:gridCol w="1196672">
                  <a:extLst>
                    <a:ext uri="{9D8B030D-6E8A-4147-A177-3AD203B41FA5}">
                      <a16:colId xmlns:a16="http://schemas.microsoft.com/office/drawing/2014/main" val="3773533447"/>
                    </a:ext>
                  </a:extLst>
                </a:gridCol>
                <a:gridCol w="2061461">
                  <a:extLst>
                    <a:ext uri="{9D8B030D-6E8A-4147-A177-3AD203B41FA5}">
                      <a16:colId xmlns:a16="http://schemas.microsoft.com/office/drawing/2014/main" val="607018461"/>
                    </a:ext>
                  </a:extLst>
                </a:gridCol>
              </a:tblGrid>
              <a:tr h="555286">
                <a:tc gridSpan="7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黃彰輝紀念圖書館設備使用規則</a:t>
                      </a:r>
                      <a:endParaRPr lang="zh-TW" altLang="en-US" sz="2700">
                        <a:effectLst/>
                      </a:endParaRPr>
                    </a:p>
                  </a:txBody>
                  <a:tcPr marL="102409" marR="102409" marT="68273" marB="6827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502749"/>
                  </a:ext>
                </a:extLst>
              </a:tr>
              <a:tr h="509771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樓  層</a:t>
                      </a:r>
                      <a:endParaRPr lang="zh-TW" altLang="en-US" sz="2700">
                        <a:effectLst/>
                      </a:endParaRP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>
                          <a:solidFill>
                            <a:srgbClr val="0000F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3F </a:t>
                      </a:r>
                      <a:r>
                        <a:rPr lang="zh-TW" altLang="en-US" sz="2100" b="1" i="0" u="none" strike="noStrike">
                          <a:solidFill>
                            <a:srgbClr val="0000F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階梯教室</a:t>
                      </a:r>
                      <a:endParaRPr lang="zh-TW" altLang="en-US" sz="2700">
                        <a:effectLst/>
                      </a:endParaRP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4F </a:t>
                      </a:r>
                      <a:r>
                        <a:rPr lang="zh-TW" alt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討論室</a:t>
                      </a:r>
                      <a:r>
                        <a:rPr lang="en-US" sz="2100" b="1" i="0" u="none" strike="noStrike">
                          <a:solidFill>
                            <a:srgbClr val="FF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A、B</a:t>
                      </a:r>
                      <a:endParaRPr lang="en-US" sz="2700">
                        <a:effectLst/>
                      </a:endParaRP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100" b="1" i="0" u="none" strike="noStrike">
                          <a:solidFill>
                            <a:srgbClr val="008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5F </a:t>
                      </a:r>
                      <a:r>
                        <a:rPr lang="zh-TW" altLang="en-US" sz="2100" b="1" i="0" u="none" strike="noStrike">
                          <a:solidFill>
                            <a:srgbClr val="008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視聽室 一、二</a:t>
                      </a:r>
                      <a:endParaRPr lang="zh-TW" altLang="en-US" sz="2700">
                        <a:effectLst/>
                      </a:endParaRP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>
                          <a:solidFill>
                            <a:srgbClr val="FF00F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6F </a:t>
                      </a:r>
                      <a:r>
                        <a:rPr lang="zh-TW" altLang="en-US" sz="2100" b="1" i="0" u="none" strike="noStrike">
                          <a:solidFill>
                            <a:srgbClr val="FF00F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國際會議廳</a:t>
                      </a:r>
                      <a:endParaRPr lang="zh-TW" altLang="en-US" sz="2700">
                        <a:effectLst/>
                      </a:endParaRP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16868"/>
                  </a:ext>
                </a:extLst>
              </a:tr>
              <a:tr h="464256"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座  位</a:t>
                      </a:r>
                      <a:endParaRPr lang="zh-TW" altLang="en-US" sz="2700">
                        <a:effectLst/>
                      </a:endParaRP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1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28</a:t>
                      </a:r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位</a:t>
                      </a:r>
                      <a:endParaRPr lang="zh-TW" altLang="en-US" sz="2700">
                        <a:effectLst/>
                      </a:endParaRP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A</a:t>
                      </a:r>
                      <a:endParaRPr lang="en-US" sz="2700">
                        <a:effectLst/>
                      </a:endParaRP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B</a:t>
                      </a:r>
                      <a:endParaRPr lang="en-US" sz="2700">
                        <a:effectLst/>
                      </a:endParaRP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一</a:t>
                      </a:r>
                      <a:endParaRPr lang="zh-TW" altLang="en-US" sz="2700">
                        <a:effectLst/>
                      </a:endParaRP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二</a:t>
                      </a:r>
                      <a:endParaRPr lang="zh-TW" altLang="en-US" sz="2700">
                        <a:effectLst/>
                      </a:endParaRP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1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95</a:t>
                      </a:r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位</a:t>
                      </a:r>
                      <a:endParaRPr lang="zh-TW" altLang="en-US" sz="2700">
                        <a:effectLst/>
                      </a:endParaRP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087994"/>
                  </a:ext>
                </a:extLst>
              </a:tr>
              <a:tr h="46425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1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8</a:t>
                      </a:r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位</a:t>
                      </a:r>
                      <a:endParaRPr lang="zh-TW" altLang="en-US" sz="2700">
                        <a:effectLst/>
                      </a:endParaRP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1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10</a:t>
                      </a:r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位</a:t>
                      </a:r>
                      <a:endParaRPr lang="zh-TW" altLang="en-US" sz="2700">
                        <a:effectLst/>
                      </a:endParaRP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1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</a:t>
                      </a:r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位</a:t>
                      </a:r>
                      <a:endParaRPr lang="zh-TW" altLang="en-US" sz="2700">
                        <a:effectLst/>
                      </a:endParaRPr>
                    </a:p>
                  </a:txBody>
                  <a:tcPr marL="102409" marR="102409" marT="68273" marB="6827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1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</a:t>
                      </a:r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位</a:t>
                      </a:r>
                      <a:endParaRPr lang="zh-TW" altLang="en-US" sz="2700">
                        <a:effectLst/>
                      </a:endParaRPr>
                    </a:p>
                  </a:txBody>
                  <a:tcPr marL="102409" marR="102409" marT="68273" marB="6827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758843"/>
                  </a:ext>
                </a:extLst>
              </a:tr>
              <a:tr h="1010439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使用人數限制</a:t>
                      </a:r>
                      <a:endParaRPr lang="zh-TW" altLang="en-US" sz="2700">
                        <a:effectLst/>
                      </a:endParaRP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14</a:t>
                      </a:r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人以上</a:t>
                      </a:r>
                      <a:endParaRPr lang="zh-TW" altLang="en-US" sz="2700">
                        <a:effectLst/>
                      </a:endParaRP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</a:t>
                      </a:r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人以上</a:t>
                      </a:r>
                      <a:endParaRPr lang="zh-TW" altLang="en-US" sz="2700">
                        <a:effectLst/>
                      </a:endParaRP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</a:t>
                      </a:r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人即可</a:t>
                      </a:r>
                      <a:endParaRPr lang="zh-TW" altLang="en-US" sz="2700">
                        <a:effectLst/>
                      </a:endParaRP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/>
                      <a:br>
                        <a:rPr lang="zh-TW" altLang="en-US" sz="2700">
                          <a:effectLst/>
                        </a:rPr>
                      </a:br>
                      <a:endParaRPr lang="zh-TW" altLang="en-US" sz="2700">
                        <a:effectLst/>
                      </a:endParaRP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733699"/>
                  </a:ext>
                </a:extLst>
              </a:tr>
              <a:tr h="128353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使用時間</a:t>
                      </a:r>
                      <a:endParaRPr lang="zh-TW" altLang="en-US" sz="2700">
                        <a:effectLst/>
                      </a:endParaRP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以申請的性質</a:t>
                      </a:r>
                      <a:endParaRPr lang="zh-TW" altLang="en-US" sz="270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決定申請的時間</a:t>
                      </a:r>
                      <a:endParaRPr lang="zh-TW" altLang="en-US" sz="270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(ex.</a:t>
                      </a:r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上課或看影片</a:t>
                      </a: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)</a:t>
                      </a:r>
                      <a:endParaRPr lang="zh-TW" altLang="en-US" sz="2700">
                        <a:effectLst/>
                      </a:endParaRP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每次以</a:t>
                      </a:r>
                      <a:r>
                        <a:rPr lang="en-US" altLang="zh-TW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</a:t>
                      </a:r>
                      <a:r>
                        <a:rPr lang="zh-TW" alt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小時為單位</a:t>
                      </a:r>
                      <a:endParaRPr lang="zh-TW" altLang="en-US" sz="2700" dirty="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若無人預約可續用</a:t>
                      </a:r>
                      <a:endParaRPr lang="zh-TW" altLang="en-US" sz="2700" dirty="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(</a:t>
                      </a:r>
                      <a:r>
                        <a:rPr lang="zh-TW" altLang="en-US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續用請提前半小時洽櫃檯</a:t>
                      </a:r>
                      <a:r>
                        <a:rPr lang="en-US" altLang="zh-TW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)</a:t>
                      </a:r>
                      <a:endParaRPr lang="zh-TW" altLang="en-US" sz="2700" dirty="0">
                        <a:effectLst/>
                      </a:endParaRP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每次以</a:t>
                      </a:r>
                      <a:r>
                        <a:rPr lang="en-US" altLang="zh-TW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</a:t>
                      </a:r>
                      <a:r>
                        <a:rPr lang="zh-TW" alt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小時為單位</a:t>
                      </a:r>
                      <a:endParaRPr lang="zh-TW" altLang="en-US" sz="2700" dirty="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若無人預約可續用</a:t>
                      </a:r>
                      <a:endParaRPr lang="zh-TW" altLang="en-US" sz="2700" dirty="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(</a:t>
                      </a:r>
                      <a:r>
                        <a:rPr lang="zh-TW" altLang="en-US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續用請提前半小時洽櫃檯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)</a:t>
                      </a:r>
                      <a:endParaRPr lang="zh-TW" altLang="en-US" sz="2700" dirty="0">
                        <a:effectLst/>
                      </a:endParaRP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/>
                      <a:br>
                        <a:rPr lang="zh-TW" altLang="en-US" sz="2700">
                          <a:effectLst/>
                        </a:rPr>
                      </a:br>
                      <a:endParaRPr lang="zh-TW" altLang="en-US" sz="2700">
                        <a:effectLst/>
                      </a:endParaRP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433220"/>
                  </a:ext>
                </a:extLst>
              </a:tr>
              <a:tr h="128353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使用資格</a:t>
                      </a:r>
                      <a:endParaRPr lang="zh-TW" altLang="en-US" sz="2700">
                        <a:effectLst/>
                      </a:endParaRP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gridSpan="3"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本校教職員生</a:t>
                      </a:r>
                      <a:endParaRPr lang="zh-TW" altLang="en-US" sz="2700">
                        <a:effectLst/>
                      </a:endParaRP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本校教職員生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圖書館之友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校友</a:t>
                      </a: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校內活動使用為主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對外主辦或協辦之活動</a:t>
                      </a:r>
                    </a:p>
                  </a:txBody>
                  <a:tcPr marL="102409" marR="102409" marT="68273" marB="6827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454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536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9AD6884-1EC4-4EDE-8C7B-C925E76C6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3054405"/>
            <a:ext cx="184731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zh-TW" altLang="zh-TW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TW" altLang="zh-TW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zh-TW" altLang="zh-TW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30E88FF3-9777-40C0-8F7E-2C14194ACB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332452"/>
              </p:ext>
            </p:extLst>
          </p:nvPr>
        </p:nvGraphicFramePr>
        <p:xfrm>
          <a:off x="1119623" y="989837"/>
          <a:ext cx="9952754" cy="4878324"/>
        </p:xfrm>
        <a:graphic>
          <a:graphicData uri="http://schemas.openxmlformats.org/drawingml/2006/table">
            <a:tbl>
              <a:tblPr/>
              <a:tblGrid>
                <a:gridCol w="1521859">
                  <a:extLst>
                    <a:ext uri="{9D8B030D-6E8A-4147-A177-3AD203B41FA5}">
                      <a16:colId xmlns:a16="http://schemas.microsoft.com/office/drawing/2014/main" val="3475776814"/>
                    </a:ext>
                  </a:extLst>
                </a:gridCol>
                <a:gridCol w="7690485">
                  <a:extLst>
                    <a:ext uri="{9D8B030D-6E8A-4147-A177-3AD203B41FA5}">
                      <a16:colId xmlns:a16="http://schemas.microsoft.com/office/drawing/2014/main" val="556398649"/>
                    </a:ext>
                  </a:extLst>
                </a:gridCol>
                <a:gridCol w="740410">
                  <a:extLst>
                    <a:ext uri="{9D8B030D-6E8A-4147-A177-3AD203B41FA5}">
                      <a16:colId xmlns:a16="http://schemas.microsoft.com/office/drawing/2014/main" val="1102857709"/>
                    </a:ext>
                  </a:extLst>
                </a:gridCol>
              </a:tblGrid>
              <a:tr h="4878324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300" b="1" i="0" u="none" strike="noStrike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借用規則</a:t>
                      </a:r>
                      <a:endParaRPr lang="zh-TW" altLang="en-US" sz="5000">
                        <a:effectLst/>
                      </a:endParaRPr>
                    </a:p>
                  </a:txBody>
                  <a:tcPr marL="188595" marR="188595" marT="125730" marB="12573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填寫</a:t>
                      </a:r>
                      <a:r>
                        <a:rPr lang="en-US" altLang="zh-TW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《</a:t>
                      </a:r>
                      <a:r>
                        <a:rPr lang="zh-TW" altLang="en-US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黃彰輝紀念圖書館設備使用申請表</a:t>
                      </a:r>
                      <a:r>
                        <a:rPr lang="en-US" altLang="zh-TW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》</a:t>
                      </a:r>
                      <a:r>
                        <a:rPr lang="zh-TW" altLang="en-US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表單各項內容。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申請者繳交有效證件予櫃檯人員並領取鑰匙；使用完畢應自行關閉教室內相關設備開關，並將教室鑰匙交回櫃檯以及領回證件。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借用時段以開館時段為主。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3300" b="1" i="0" u="none" strike="noStrike" dirty="0">
                          <a:solidFill>
                            <a:srgbClr val="C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限當日申請借用。</a:t>
                      </a:r>
                      <a:r>
                        <a:rPr lang="zh-TW" altLang="en-US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教師授課可提前預約申請。</a:t>
                      </a:r>
                    </a:p>
                  </a:txBody>
                  <a:tcPr marL="188595" marR="188595" marT="125730" marB="12573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br>
                        <a:rPr lang="zh-TW" altLang="en-US" sz="5000">
                          <a:effectLst/>
                        </a:rPr>
                      </a:br>
                      <a:endParaRPr lang="zh-TW" altLang="en-US" sz="5000">
                        <a:effectLst/>
                      </a:endParaRPr>
                    </a:p>
                  </a:txBody>
                  <a:tcPr marL="188595" marR="188595" marT="125730" marB="12573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302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506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F0E6506-1033-46D2-BDC1-24F696D51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1" y="85725"/>
            <a:ext cx="8677274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25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>
            <a:extLst>
              <a:ext uri="{FF2B5EF4-FFF2-40B4-BE49-F238E27FC236}">
                <a16:creationId xmlns:a16="http://schemas.microsoft.com/office/drawing/2014/main" id="{CEE3FCF6-96CA-4171-8E11-AF73E21BAD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124353"/>
              </p:ext>
            </p:extLst>
          </p:nvPr>
        </p:nvGraphicFramePr>
        <p:xfrm>
          <a:off x="934798" y="2581513"/>
          <a:ext cx="9876077" cy="4190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id="{44441129-8939-40BE-81E4-20CBB3356C70}"/>
              </a:ext>
            </a:extLst>
          </p:cNvPr>
          <p:cNvSpPr txBox="1"/>
          <p:nvPr/>
        </p:nvSpPr>
        <p:spPr>
          <a:xfrm>
            <a:off x="3001773" y="1104185"/>
            <a:ext cx="5665977" cy="14773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24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若同學找不到書籍時</a:t>
            </a:r>
            <a:endParaRPr lang="en-US" altLang="zh-TW" sz="2400" b="1" kern="100" dirty="0">
              <a:solidFill>
                <a:srgbClr val="0000FF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en-US" sz="2400" b="1" kern="100" dirty="0">
                <a:solidFill>
                  <a:srgbClr val="0000FF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請填寫</a:t>
            </a:r>
            <a:endParaRPr lang="en-US" altLang="zh-TW" sz="2400" b="1" kern="100" dirty="0">
              <a:solidFill>
                <a:srgbClr val="0000FF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en-US" altLang="zh-TW" sz="2400" b="1" kern="100" dirty="0">
              <a:solidFill>
                <a:srgbClr val="0000FF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zh-TW" sz="18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「下落不明書刊」</a:t>
            </a:r>
            <a:r>
              <a:rPr lang="zh-TW" altLang="en-US" sz="18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讓館員為你找尋</a:t>
            </a:r>
            <a:endParaRPr lang="en-US" altLang="zh-TW" sz="18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2652845-9DFE-4686-B2F9-6978730F35A5}"/>
              </a:ext>
            </a:extLst>
          </p:cNvPr>
          <p:cNvSpPr txBox="1"/>
          <p:nvPr/>
        </p:nvSpPr>
        <p:spPr>
          <a:xfrm>
            <a:off x="556912" y="1321266"/>
            <a:ext cx="60946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4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協尋流程 </a:t>
            </a:r>
            <a:endParaRPr lang="zh-TW" altLang="zh-TW" sz="40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" name="箭號: 向右 2">
            <a:extLst>
              <a:ext uri="{FF2B5EF4-FFF2-40B4-BE49-F238E27FC236}">
                <a16:creationId xmlns:a16="http://schemas.microsoft.com/office/drawing/2014/main" id="{0D20A185-A15F-4A87-B176-AD4FDEC58DBD}"/>
              </a:ext>
            </a:extLst>
          </p:cNvPr>
          <p:cNvSpPr/>
          <p:nvPr/>
        </p:nvSpPr>
        <p:spPr>
          <a:xfrm>
            <a:off x="984100" y="2246233"/>
            <a:ext cx="1562100" cy="895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 descr="3D人寻找问题素材免费下载(图片编号:2722287)-六图网">
            <a:extLst>
              <a:ext uri="{FF2B5EF4-FFF2-40B4-BE49-F238E27FC236}">
                <a16:creationId xmlns:a16="http://schemas.microsoft.com/office/drawing/2014/main" id="{D842B210-0694-43F8-B5B0-E192AC766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796" y="312181"/>
            <a:ext cx="2709511" cy="338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328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7867C29-296B-4538-8BD8-294543EE7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299823"/>
            <a:ext cx="8772525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83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EFD3D0-F775-4043-8B5E-46D469FA8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328" y="1003495"/>
            <a:ext cx="8596668" cy="3174609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當您已經找到所需得他館資源。</a:t>
            </a:r>
            <a:br>
              <a:rPr lang="en-US" altLang="zh-TW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下一步該如何做</a:t>
            </a:r>
            <a:r>
              <a:rPr lang="en-US" altLang="zh-TW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br>
              <a:rPr lang="en-US" altLang="zh-TW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BBAEF6A-9D99-4408-A042-43BA1DA3C24C}"/>
              </a:ext>
            </a:extLst>
          </p:cNvPr>
          <p:cNvSpPr/>
          <p:nvPr/>
        </p:nvSpPr>
        <p:spPr>
          <a:xfrm>
            <a:off x="1276217" y="3202131"/>
            <a:ext cx="890500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highlight>
                  <a:srgbClr val="00FFFF"/>
                </a:highlight>
              </a:rPr>
              <a:t>如何透過本館取得所需他館資源之方式</a:t>
            </a:r>
            <a:endParaRPr lang="en-US" altLang="zh-TW" sz="4000" b="1" dirty="0">
              <a:highlight>
                <a:srgbClr val="00FFFF"/>
              </a:highlight>
            </a:endParaRPr>
          </a:p>
          <a:p>
            <a:endParaRPr lang="en-US" altLang="zh-TW" sz="4000" b="1" dirty="0">
              <a:highlight>
                <a:srgbClr val="00FFFF"/>
              </a:highlight>
            </a:endParaRPr>
          </a:p>
          <a:p>
            <a:r>
              <a:rPr lang="zh-TW" altLang="en-US" sz="4000" b="1" dirty="0"/>
              <a:t>      </a:t>
            </a:r>
            <a:r>
              <a:rPr lang="zh-TW" altLang="en-US" sz="4000" b="1" dirty="0">
                <a:highlight>
                  <a:srgbClr val="FFFF00"/>
                </a:highlight>
              </a:rPr>
              <a:t>以下圖書館提供幾項方式供參考。 </a:t>
            </a:r>
            <a:endParaRPr lang="zh-TW" altLang="en-US" sz="4000" dirty="0">
              <a:highlight>
                <a:srgbClr val="FFFF00"/>
              </a:highlight>
            </a:endParaRPr>
          </a:p>
        </p:txBody>
      </p:sp>
      <p:pic>
        <p:nvPicPr>
          <p:cNvPr id="7" name="圖片 6" descr="ç¸éåç">
            <a:extLst>
              <a:ext uri="{FF2B5EF4-FFF2-40B4-BE49-F238E27FC236}">
                <a16:creationId xmlns:a16="http://schemas.microsoft.com/office/drawing/2014/main" id="{8B325C1C-0BC7-4C71-A9A3-3BE24948837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485" y="283352"/>
            <a:ext cx="2986192" cy="271528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箭號: 五邊形 7">
            <a:extLst>
              <a:ext uri="{FF2B5EF4-FFF2-40B4-BE49-F238E27FC236}">
                <a16:creationId xmlns:a16="http://schemas.microsoft.com/office/drawing/2014/main" id="{37F0C574-93E6-4CBC-B47B-B6D1BAF0EC91}"/>
              </a:ext>
            </a:extLst>
          </p:cNvPr>
          <p:cNvSpPr/>
          <p:nvPr/>
        </p:nvSpPr>
        <p:spPr>
          <a:xfrm>
            <a:off x="568418" y="4381597"/>
            <a:ext cx="1415597" cy="75329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1847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869</Words>
  <Application>Microsoft Office PowerPoint</Application>
  <PresentationFormat>寬螢幕</PresentationFormat>
  <Paragraphs>141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5" baseType="lpstr">
      <vt:lpstr>Adobe 繁黑體 Std B</vt:lpstr>
      <vt:lpstr>Microsoft JhengHei</vt:lpstr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圖書館服務一覽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當您已經找到所需得他館資源。  下一步該如何做?   </vt:lpstr>
      <vt:lpstr>   *如何透過本館取得所需他館資源之方式                                                      </vt:lpstr>
      <vt:lpstr>如何透過本館取得其他神學院圖書館資源之方式                       </vt:lpstr>
      <vt:lpstr>PowerPoint 簡報</vt:lpstr>
      <vt:lpstr>PowerPoint 簡報</vt:lpstr>
      <vt:lpstr>PowerPoint 簡報</vt:lpstr>
      <vt:lpstr>PowerPoint 簡報</vt:lpstr>
      <vt:lpstr>PowerPoint 簡報</vt:lpstr>
      <vt:lpstr>若你想推薦書籍可填寫圖書推薦單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陳慧婉</dc:creator>
  <cp:lastModifiedBy>陳慧婉</cp:lastModifiedBy>
  <cp:revision>63</cp:revision>
  <cp:lastPrinted>2021-03-18T13:36:46Z</cp:lastPrinted>
  <dcterms:created xsi:type="dcterms:W3CDTF">2021-03-17T09:19:29Z</dcterms:created>
  <dcterms:modified xsi:type="dcterms:W3CDTF">2022-10-31T03:02:07Z</dcterms:modified>
</cp:coreProperties>
</file>